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9"/>
  </p:notesMasterIdLst>
  <p:sldIdLst>
    <p:sldId id="273" r:id="rId5"/>
    <p:sldId id="275" r:id="rId6"/>
    <p:sldId id="274" r:id="rId7"/>
    <p:sldId id="276" r:id="rId8"/>
  </p:sldIdLst>
  <p:sldSz cx="7772400" cy="10058400"/>
  <p:notesSz cx="6669088" cy="9926638"/>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45">
          <p15:clr>
            <a:srgbClr val="A4A3A4"/>
          </p15:clr>
        </p15:guide>
        <p15:guide id="2" orient="horz" pos="3758">
          <p15:clr>
            <a:srgbClr val="A4A3A4"/>
          </p15:clr>
        </p15:guide>
        <p15:guide id="3" pos="248">
          <p15:clr>
            <a:srgbClr val="A4A3A4"/>
          </p15:clr>
        </p15:guide>
        <p15:guide id="4" pos="2539">
          <p15:clr>
            <a:srgbClr val="A4A3A4"/>
          </p15:clr>
        </p15:guide>
        <p15:guide id="5" pos="1065">
          <p15:clr>
            <a:srgbClr val="A4A3A4"/>
          </p15:clr>
        </p15:guide>
        <p15:guide id="6" pos="4648">
          <p15:clr>
            <a:srgbClr val="A4A3A4"/>
          </p15:clr>
        </p15:guide>
        <p15:guide id="7" pos="2357">
          <p15:clr>
            <a:srgbClr val="A4A3A4"/>
          </p15:clr>
        </p15:guide>
        <p15:guide id="8" pos="3264">
          <p15:clr>
            <a:srgbClr val="A4A3A4"/>
          </p15:clr>
        </p15:guide>
        <p15:guide id="9" pos="293">
          <p15:clr>
            <a:srgbClr val="A4A3A4"/>
          </p15:clr>
        </p15:guide>
        <p15:guide id="10" pos="460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B6AA"/>
    <a:srgbClr val="8A8989"/>
    <a:srgbClr val="F9A801"/>
    <a:srgbClr val="1C4E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6FDE43-26FE-49A3-8FC6-B03D45CE5729}" v="19" dt="2022-02-08T16:24:19.0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686" autoAdjust="0"/>
    <p:restoredTop sz="96357" autoAdjust="0"/>
  </p:normalViewPr>
  <p:slideViewPr>
    <p:cSldViewPr>
      <p:cViewPr varScale="1">
        <p:scale>
          <a:sx n="78" d="100"/>
          <a:sy n="78" d="100"/>
        </p:scale>
        <p:origin x="3252" y="114"/>
      </p:cViewPr>
      <p:guideLst>
        <p:guide orient="horz" pos="945"/>
        <p:guide orient="horz" pos="3758"/>
        <p:guide pos="248"/>
        <p:guide pos="2539"/>
        <p:guide pos="1065"/>
        <p:guide pos="4648"/>
        <p:guide pos="2357"/>
        <p:guide pos="3264"/>
        <p:guide pos="293"/>
        <p:guide pos="4603"/>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ce Holt (BIE)" userId="203b70e7-47df-4d0b-89fe-71a2b76ad3b3" providerId="ADAL" clId="{99C12201-7041-435C-B6CB-7EDB68D21FEC}"/>
    <pc:docChg chg="undo custSel modSld">
      <pc:chgData name="Alice Holt (BIE)" userId="203b70e7-47df-4d0b-89fe-71a2b76ad3b3" providerId="ADAL" clId="{99C12201-7041-435C-B6CB-7EDB68D21FEC}" dt="2020-12-01T11:32:55.053" v="71" actId="108"/>
      <pc:docMkLst>
        <pc:docMk/>
      </pc:docMkLst>
      <pc:sldChg chg="addSp delSp modSp">
        <pc:chgData name="Alice Holt (BIE)" userId="203b70e7-47df-4d0b-89fe-71a2b76ad3b3" providerId="ADAL" clId="{99C12201-7041-435C-B6CB-7EDB68D21FEC}" dt="2020-11-24T08:39:21.754" v="69" actId="167"/>
        <pc:sldMkLst>
          <pc:docMk/>
          <pc:sldMk cId="0" sldId="273"/>
        </pc:sldMkLst>
        <pc:spChg chg="mod topLvl">
          <ac:chgData name="Alice Holt (BIE)" userId="203b70e7-47df-4d0b-89fe-71a2b76ad3b3" providerId="ADAL" clId="{99C12201-7041-435C-B6CB-7EDB68D21FEC}" dt="2020-11-24T08:36:14.602" v="58" actId="164"/>
          <ac:spMkLst>
            <pc:docMk/>
            <pc:sldMk cId="0" sldId="273"/>
            <ac:spMk id="30" creationId="{C2A1CD7B-7ED5-4004-A421-217402FBF33C}"/>
          </ac:spMkLst>
        </pc:spChg>
        <pc:grpChg chg="add mod">
          <ac:chgData name="Alice Holt (BIE)" userId="203b70e7-47df-4d0b-89fe-71a2b76ad3b3" providerId="ADAL" clId="{99C12201-7041-435C-B6CB-7EDB68D21FEC}" dt="2020-11-24T08:36:14.602" v="58" actId="164"/>
          <ac:grpSpMkLst>
            <pc:docMk/>
            <pc:sldMk cId="0" sldId="273"/>
            <ac:grpSpMk id="16" creationId="{2D60D286-A6FE-46B4-893C-30BBADBD4816}"/>
          </ac:grpSpMkLst>
        </pc:grpChg>
        <pc:grpChg chg="add del">
          <ac:chgData name="Alice Holt (BIE)" userId="203b70e7-47df-4d0b-89fe-71a2b76ad3b3" providerId="ADAL" clId="{99C12201-7041-435C-B6CB-7EDB68D21FEC}" dt="2020-11-24T08:34:09.362" v="2" actId="165"/>
          <ac:grpSpMkLst>
            <pc:docMk/>
            <pc:sldMk cId="0" sldId="273"/>
            <ac:grpSpMk id="19" creationId="{B72AB96B-D47C-4CBD-B8B9-C9B28E2953CA}"/>
          </ac:grpSpMkLst>
        </pc:grpChg>
        <pc:picChg chg="add del">
          <ac:chgData name="Alice Holt (BIE)" userId="203b70e7-47df-4d0b-89fe-71a2b76ad3b3" providerId="ADAL" clId="{99C12201-7041-435C-B6CB-7EDB68D21FEC}" dt="2020-11-24T08:36:08.009" v="56" actId="478"/>
          <ac:picMkLst>
            <pc:docMk/>
            <pc:sldMk cId="0" sldId="273"/>
            <ac:picMk id="2" creationId="{00000000-0000-0000-0000-000000000000}"/>
          </ac:picMkLst>
        </pc:picChg>
        <pc:picChg chg="add del">
          <ac:chgData name="Alice Holt (BIE)" userId="203b70e7-47df-4d0b-89fe-71a2b76ad3b3" providerId="ADAL" clId="{99C12201-7041-435C-B6CB-7EDB68D21FEC}" dt="2020-11-24T08:36:08.009" v="56" actId="478"/>
          <ac:picMkLst>
            <pc:docMk/>
            <pc:sldMk cId="0" sldId="273"/>
            <ac:picMk id="3" creationId="{00000000-0000-0000-0000-000000000000}"/>
          </ac:picMkLst>
        </pc:picChg>
        <pc:picChg chg="add del">
          <ac:chgData name="Alice Holt (BIE)" userId="203b70e7-47df-4d0b-89fe-71a2b76ad3b3" providerId="ADAL" clId="{99C12201-7041-435C-B6CB-7EDB68D21FEC}" dt="2020-11-24T08:36:08.009" v="56" actId="478"/>
          <ac:picMkLst>
            <pc:docMk/>
            <pc:sldMk cId="0" sldId="273"/>
            <ac:picMk id="5" creationId="{00000000-0000-0000-0000-000000000000}"/>
          </ac:picMkLst>
        </pc:picChg>
        <pc:picChg chg="add del">
          <ac:chgData name="Alice Holt (BIE)" userId="203b70e7-47df-4d0b-89fe-71a2b76ad3b3" providerId="ADAL" clId="{99C12201-7041-435C-B6CB-7EDB68D21FEC}" dt="2020-11-24T08:36:08.009" v="56" actId="478"/>
          <ac:picMkLst>
            <pc:docMk/>
            <pc:sldMk cId="0" sldId="273"/>
            <ac:picMk id="6" creationId="{00000000-0000-0000-0000-000000000000}"/>
          </ac:picMkLst>
        </pc:picChg>
        <pc:picChg chg="add del">
          <ac:chgData name="Alice Holt (BIE)" userId="203b70e7-47df-4d0b-89fe-71a2b76ad3b3" providerId="ADAL" clId="{99C12201-7041-435C-B6CB-7EDB68D21FEC}" dt="2020-11-24T08:36:08.009" v="56" actId="478"/>
          <ac:picMkLst>
            <pc:docMk/>
            <pc:sldMk cId="0" sldId="273"/>
            <ac:picMk id="7" creationId="{00000000-0000-0000-0000-000000000000}"/>
          </ac:picMkLst>
        </pc:picChg>
        <pc:picChg chg="add del">
          <ac:chgData name="Alice Holt (BIE)" userId="203b70e7-47df-4d0b-89fe-71a2b76ad3b3" providerId="ADAL" clId="{99C12201-7041-435C-B6CB-7EDB68D21FEC}" dt="2020-11-24T08:36:08.009" v="56" actId="478"/>
          <ac:picMkLst>
            <pc:docMk/>
            <pc:sldMk cId="0" sldId="273"/>
            <ac:picMk id="8" creationId="{00000000-0000-0000-0000-000000000000}"/>
          </ac:picMkLst>
        </pc:picChg>
        <pc:picChg chg="add del">
          <ac:chgData name="Alice Holt (BIE)" userId="203b70e7-47df-4d0b-89fe-71a2b76ad3b3" providerId="ADAL" clId="{99C12201-7041-435C-B6CB-7EDB68D21FEC}" dt="2020-11-24T08:36:08.009" v="56" actId="478"/>
          <ac:picMkLst>
            <pc:docMk/>
            <pc:sldMk cId="0" sldId="273"/>
            <ac:picMk id="9" creationId="{00000000-0000-0000-0000-000000000000}"/>
          </ac:picMkLst>
        </pc:picChg>
        <pc:picChg chg="add del">
          <ac:chgData name="Alice Holt (BIE)" userId="203b70e7-47df-4d0b-89fe-71a2b76ad3b3" providerId="ADAL" clId="{99C12201-7041-435C-B6CB-7EDB68D21FEC}" dt="2020-11-24T08:36:08.009" v="56" actId="478"/>
          <ac:picMkLst>
            <pc:docMk/>
            <pc:sldMk cId="0" sldId="273"/>
            <ac:picMk id="10" creationId="{00000000-0000-0000-0000-000000000000}"/>
          </ac:picMkLst>
        </pc:picChg>
        <pc:picChg chg="add del">
          <ac:chgData name="Alice Holt (BIE)" userId="203b70e7-47df-4d0b-89fe-71a2b76ad3b3" providerId="ADAL" clId="{99C12201-7041-435C-B6CB-7EDB68D21FEC}" dt="2020-11-24T08:36:08.009" v="56" actId="478"/>
          <ac:picMkLst>
            <pc:docMk/>
            <pc:sldMk cId="0" sldId="273"/>
            <ac:picMk id="11" creationId="{00000000-0000-0000-0000-000000000000}"/>
          </ac:picMkLst>
        </pc:picChg>
        <pc:picChg chg="add del">
          <ac:chgData name="Alice Holt (BIE)" userId="203b70e7-47df-4d0b-89fe-71a2b76ad3b3" providerId="ADAL" clId="{99C12201-7041-435C-B6CB-7EDB68D21FEC}" dt="2020-11-24T08:36:08.009" v="56" actId="478"/>
          <ac:picMkLst>
            <pc:docMk/>
            <pc:sldMk cId="0" sldId="273"/>
            <ac:picMk id="12" creationId="{00000000-0000-0000-0000-000000000000}"/>
          </ac:picMkLst>
        </pc:picChg>
        <pc:picChg chg="add del">
          <ac:chgData name="Alice Holt (BIE)" userId="203b70e7-47df-4d0b-89fe-71a2b76ad3b3" providerId="ADAL" clId="{99C12201-7041-435C-B6CB-7EDB68D21FEC}" dt="2020-11-24T08:36:08.009" v="56" actId="478"/>
          <ac:picMkLst>
            <pc:docMk/>
            <pc:sldMk cId="0" sldId="273"/>
            <ac:picMk id="13" creationId="{00000000-0000-0000-0000-000000000000}"/>
          </ac:picMkLst>
        </pc:picChg>
        <pc:picChg chg="add del mod">
          <ac:chgData name="Alice Holt (BIE)" userId="203b70e7-47df-4d0b-89fe-71a2b76ad3b3" providerId="ADAL" clId="{99C12201-7041-435C-B6CB-7EDB68D21FEC}" dt="2020-11-24T08:35:38.238" v="36"/>
          <ac:picMkLst>
            <pc:docMk/>
            <pc:sldMk cId="0" sldId="273"/>
            <ac:picMk id="14" creationId="{7398420B-606F-4769-B8AB-6C28E97635C8}"/>
          </ac:picMkLst>
        </pc:picChg>
        <pc:picChg chg="add mod ord modCrop">
          <ac:chgData name="Alice Holt (BIE)" userId="203b70e7-47df-4d0b-89fe-71a2b76ad3b3" providerId="ADAL" clId="{99C12201-7041-435C-B6CB-7EDB68D21FEC}" dt="2020-11-24T08:39:21.754" v="69" actId="167"/>
          <ac:picMkLst>
            <pc:docMk/>
            <pc:sldMk cId="0" sldId="273"/>
            <ac:picMk id="18" creationId="{095A653C-9F3F-4187-A2F7-E61FDA91E915}"/>
          </ac:picMkLst>
        </pc:picChg>
        <pc:picChg chg="add del mod topLvl">
          <ac:chgData name="Alice Holt (BIE)" userId="203b70e7-47df-4d0b-89fe-71a2b76ad3b3" providerId="ADAL" clId="{99C12201-7041-435C-B6CB-7EDB68D21FEC}" dt="2020-11-24T08:36:08.009" v="56" actId="478"/>
          <ac:picMkLst>
            <pc:docMk/>
            <pc:sldMk cId="0" sldId="273"/>
            <ac:picMk id="20" creationId="{31F4CF0B-D8F9-494F-8443-D150BA1BAC38}"/>
          </ac:picMkLst>
        </pc:picChg>
        <pc:picChg chg="add del mod topLvl">
          <ac:chgData name="Alice Holt (BIE)" userId="203b70e7-47df-4d0b-89fe-71a2b76ad3b3" providerId="ADAL" clId="{99C12201-7041-435C-B6CB-7EDB68D21FEC}" dt="2020-11-24T08:36:08.009" v="56" actId="478"/>
          <ac:picMkLst>
            <pc:docMk/>
            <pc:sldMk cId="0" sldId="273"/>
            <ac:picMk id="21" creationId="{AD92D25C-2220-45B8-AB33-408EA336AB9B}"/>
          </ac:picMkLst>
        </pc:picChg>
        <pc:picChg chg="add del mod topLvl">
          <ac:chgData name="Alice Holt (BIE)" userId="203b70e7-47df-4d0b-89fe-71a2b76ad3b3" providerId="ADAL" clId="{99C12201-7041-435C-B6CB-7EDB68D21FEC}" dt="2020-11-24T08:36:08.009" v="56" actId="478"/>
          <ac:picMkLst>
            <pc:docMk/>
            <pc:sldMk cId="0" sldId="273"/>
            <ac:picMk id="22" creationId="{76F50120-DE7E-42FE-BFD7-BED266A17FAA}"/>
          </ac:picMkLst>
        </pc:picChg>
        <pc:picChg chg="add del mod topLvl">
          <ac:chgData name="Alice Holt (BIE)" userId="203b70e7-47df-4d0b-89fe-71a2b76ad3b3" providerId="ADAL" clId="{99C12201-7041-435C-B6CB-7EDB68D21FEC}" dt="2020-11-24T08:36:08.009" v="56" actId="478"/>
          <ac:picMkLst>
            <pc:docMk/>
            <pc:sldMk cId="0" sldId="273"/>
            <ac:picMk id="23" creationId="{4FD0844E-ED9C-48CD-A8F5-B6669D13A8B1}"/>
          </ac:picMkLst>
        </pc:picChg>
        <pc:picChg chg="del">
          <ac:chgData name="Alice Holt (BIE)" userId="203b70e7-47df-4d0b-89fe-71a2b76ad3b3" providerId="ADAL" clId="{99C12201-7041-435C-B6CB-7EDB68D21FEC}" dt="2020-11-24T08:33:48.718" v="0" actId="478"/>
          <ac:picMkLst>
            <pc:docMk/>
            <pc:sldMk cId="0" sldId="273"/>
            <ac:picMk id="24" creationId="{35A0D388-058B-41AB-88B5-CF42BBBC6D8A}"/>
          </ac:picMkLst>
        </pc:picChg>
        <pc:picChg chg="add del mod topLvl">
          <ac:chgData name="Alice Holt (BIE)" userId="203b70e7-47df-4d0b-89fe-71a2b76ad3b3" providerId="ADAL" clId="{99C12201-7041-435C-B6CB-7EDB68D21FEC}" dt="2020-11-24T08:36:08.009" v="56" actId="478"/>
          <ac:picMkLst>
            <pc:docMk/>
            <pc:sldMk cId="0" sldId="273"/>
            <ac:picMk id="25" creationId="{1A29EE86-1043-424F-BE25-BEEFEC4D300C}"/>
          </ac:picMkLst>
        </pc:picChg>
        <pc:picChg chg="add del mod topLvl">
          <ac:chgData name="Alice Holt (BIE)" userId="203b70e7-47df-4d0b-89fe-71a2b76ad3b3" providerId="ADAL" clId="{99C12201-7041-435C-B6CB-7EDB68D21FEC}" dt="2020-11-24T08:36:08.009" v="56" actId="478"/>
          <ac:picMkLst>
            <pc:docMk/>
            <pc:sldMk cId="0" sldId="273"/>
            <ac:picMk id="26" creationId="{6F1E4BE9-6DAD-48D7-B216-0DF707C253A1}"/>
          </ac:picMkLst>
        </pc:picChg>
        <pc:picChg chg="add del mod topLvl">
          <ac:chgData name="Alice Holt (BIE)" userId="203b70e7-47df-4d0b-89fe-71a2b76ad3b3" providerId="ADAL" clId="{99C12201-7041-435C-B6CB-7EDB68D21FEC}" dt="2020-11-24T08:36:08.009" v="56" actId="478"/>
          <ac:picMkLst>
            <pc:docMk/>
            <pc:sldMk cId="0" sldId="273"/>
            <ac:picMk id="27" creationId="{B2D9E472-990F-4748-86DC-82A821EAB259}"/>
          </ac:picMkLst>
        </pc:picChg>
        <pc:picChg chg="add del mod topLvl">
          <ac:chgData name="Alice Holt (BIE)" userId="203b70e7-47df-4d0b-89fe-71a2b76ad3b3" providerId="ADAL" clId="{99C12201-7041-435C-B6CB-7EDB68D21FEC}" dt="2020-11-24T08:36:08.009" v="56" actId="478"/>
          <ac:picMkLst>
            <pc:docMk/>
            <pc:sldMk cId="0" sldId="273"/>
            <ac:picMk id="28" creationId="{61C75079-75A4-4B35-A994-811060757CE7}"/>
          </ac:picMkLst>
        </pc:picChg>
        <pc:picChg chg="add del mod topLvl">
          <ac:chgData name="Alice Holt (BIE)" userId="203b70e7-47df-4d0b-89fe-71a2b76ad3b3" providerId="ADAL" clId="{99C12201-7041-435C-B6CB-7EDB68D21FEC}" dt="2020-11-24T08:36:08.009" v="56" actId="478"/>
          <ac:picMkLst>
            <pc:docMk/>
            <pc:sldMk cId="0" sldId="273"/>
            <ac:picMk id="29" creationId="{C0C43C54-019A-47E3-A681-1158CBFB7FCD}"/>
          </ac:picMkLst>
        </pc:picChg>
        <pc:picChg chg="add del mod topLvl">
          <ac:chgData name="Alice Holt (BIE)" userId="203b70e7-47df-4d0b-89fe-71a2b76ad3b3" providerId="ADAL" clId="{99C12201-7041-435C-B6CB-7EDB68D21FEC}" dt="2020-11-24T08:35:18.399" v="29" actId="478"/>
          <ac:picMkLst>
            <pc:docMk/>
            <pc:sldMk cId="0" sldId="273"/>
            <ac:picMk id="31" creationId="{BA90E852-B424-40CF-8A98-2B52B9BA8BC9}"/>
          </ac:picMkLst>
        </pc:picChg>
        <pc:picChg chg="add del mod">
          <ac:chgData name="Alice Holt (BIE)" userId="203b70e7-47df-4d0b-89fe-71a2b76ad3b3" providerId="ADAL" clId="{99C12201-7041-435C-B6CB-7EDB68D21FEC}" dt="2020-11-24T08:35:00.777" v="22"/>
          <ac:picMkLst>
            <pc:docMk/>
            <pc:sldMk cId="0" sldId="273"/>
            <ac:picMk id="32" creationId="{1DD26929-35C9-47AE-8929-479977C78DEA}"/>
          </ac:picMkLst>
        </pc:picChg>
        <pc:picChg chg="add del">
          <ac:chgData name="Alice Holt (BIE)" userId="203b70e7-47df-4d0b-89fe-71a2b76ad3b3" providerId="ADAL" clId="{99C12201-7041-435C-B6CB-7EDB68D21FEC}" dt="2020-11-24T08:36:05.938" v="55"/>
          <ac:picMkLst>
            <pc:docMk/>
            <pc:sldMk cId="0" sldId="273"/>
            <ac:picMk id="34" creationId="{A667B103-840B-4D45-A06C-804863307F95}"/>
          </ac:picMkLst>
        </pc:picChg>
        <pc:picChg chg="add mod">
          <ac:chgData name="Alice Holt (BIE)" userId="203b70e7-47df-4d0b-89fe-71a2b76ad3b3" providerId="ADAL" clId="{99C12201-7041-435C-B6CB-7EDB68D21FEC}" dt="2020-11-24T08:36:14.602" v="58" actId="164"/>
          <ac:picMkLst>
            <pc:docMk/>
            <pc:sldMk cId="0" sldId="273"/>
            <ac:picMk id="35" creationId="{AD473F02-73B7-465D-8CC4-730C92AC34B6}"/>
          </ac:picMkLst>
        </pc:picChg>
        <pc:picChg chg="del mod">
          <ac:chgData name="Alice Holt (BIE)" userId="203b70e7-47df-4d0b-89fe-71a2b76ad3b3" providerId="ADAL" clId="{99C12201-7041-435C-B6CB-7EDB68D21FEC}" dt="2020-11-24T08:38:59.304" v="61" actId="478"/>
          <ac:picMkLst>
            <pc:docMk/>
            <pc:sldMk cId="0" sldId="273"/>
            <ac:picMk id="1026" creationId="{B5705EE0-9D4B-4CA4-99CA-EF654F57B199}"/>
          </ac:picMkLst>
        </pc:picChg>
      </pc:sldChg>
      <pc:sldChg chg="addSp delSp">
        <pc:chgData name="Alice Holt (BIE)" userId="203b70e7-47df-4d0b-89fe-71a2b76ad3b3" providerId="ADAL" clId="{99C12201-7041-435C-B6CB-7EDB68D21FEC}" dt="2020-11-24T08:35:11.860" v="26"/>
        <pc:sldMkLst>
          <pc:docMk/>
          <pc:sldMk cId="0" sldId="274"/>
        </pc:sldMkLst>
        <pc:picChg chg="del">
          <ac:chgData name="Alice Holt (BIE)" userId="203b70e7-47df-4d0b-89fe-71a2b76ad3b3" providerId="ADAL" clId="{99C12201-7041-435C-B6CB-7EDB68D21FEC}" dt="2020-11-24T08:35:11.656" v="25" actId="478"/>
          <ac:picMkLst>
            <pc:docMk/>
            <pc:sldMk cId="0" sldId="274"/>
            <ac:picMk id="10" creationId="{54BFAA62-F32C-4D78-B846-D802BF930C73}"/>
          </ac:picMkLst>
        </pc:picChg>
        <pc:picChg chg="add">
          <ac:chgData name="Alice Holt (BIE)" userId="203b70e7-47df-4d0b-89fe-71a2b76ad3b3" providerId="ADAL" clId="{99C12201-7041-435C-B6CB-7EDB68D21FEC}" dt="2020-11-24T08:35:11.860" v="26"/>
          <ac:picMkLst>
            <pc:docMk/>
            <pc:sldMk cId="0" sldId="274"/>
            <ac:picMk id="13" creationId="{8C95CFBD-5E56-48BD-B23F-DCBF1AED92DE}"/>
          </ac:picMkLst>
        </pc:picChg>
      </pc:sldChg>
      <pc:sldChg chg="addSp delSp modSp">
        <pc:chgData name="Alice Holt (BIE)" userId="203b70e7-47df-4d0b-89fe-71a2b76ad3b3" providerId="ADAL" clId="{99C12201-7041-435C-B6CB-7EDB68D21FEC}" dt="2020-11-24T08:35:55.372" v="53"/>
        <pc:sldMkLst>
          <pc:docMk/>
          <pc:sldMk cId="2553117367" sldId="275"/>
        </pc:sldMkLst>
        <pc:picChg chg="del">
          <ac:chgData name="Alice Holt (BIE)" userId="203b70e7-47df-4d0b-89fe-71a2b76ad3b3" providerId="ADAL" clId="{99C12201-7041-435C-B6CB-7EDB68D21FEC}" dt="2020-11-24T08:34:24.602" v="7"/>
          <ac:picMkLst>
            <pc:docMk/>
            <pc:sldMk cId="2553117367" sldId="275"/>
            <ac:picMk id="36" creationId="{55217279-6EBA-4A33-AEA8-17B590ED5914}"/>
          </ac:picMkLst>
        </pc:picChg>
        <pc:picChg chg="add mod">
          <ac:chgData name="Alice Holt (BIE)" userId="203b70e7-47df-4d0b-89fe-71a2b76ad3b3" providerId="ADAL" clId="{99C12201-7041-435C-B6CB-7EDB68D21FEC}" dt="2020-11-24T08:35:07.410" v="24"/>
          <ac:picMkLst>
            <pc:docMk/>
            <pc:sldMk cId="2553117367" sldId="275"/>
            <ac:picMk id="41" creationId="{E4339803-77CB-41E7-9EE1-88310ED7165F}"/>
          </ac:picMkLst>
        </pc:picChg>
        <pc:picChg chg="add del mod">
          <ac:chgData name="Alice Holt (BIE)" userId="203b70e7-47df-4d0b-89fe-71a2b76ad3b3" providerId="ADAL" clId="{99C12201-7041-435C-B6CB-7EDB68D21FEC}" dt="2020-11-24T08:35:55.372" v="53"/>
          <ac:picMkLst>
            <pc:docMk/>
            <pc:sldMk cId="2553117367" sldId="275"/>
            <ac:picMk id="42" creationId="{035AE477-F8DD-444D-B304-D7CCF90E1080}"/>
          </ac:picMkLst>
        </pc:picChg>
      </pc:sldChg>
      <pc:sldChg chg="addSp delSp modSp">
        <pc:chgData name="Alice Holt (BIE)" userId="203b70e7-47df-4d0b-89fe-71a2b76ad3b3" providerId="ADAL" clId="{99C12201-7041-435C-B6CB-7EDB68D21FEC}" dt="2020-12-01T11:32:55.053" v="71" actId="108"/>
        <pc:sldMkLst>
          <pc:docMk/>
          <pc:sldMk cId="738193558" sldId="276"/>
        </pc:sldMkLst>
        <pc:graphicFrameChg chg="modGraphic">
          <ac:chgData name="Alice Holt (BIE)" userId="203b70e7-47df-4d0b-89fe-71a2b76ad3b3" providerId="ADAL" clId="{99C12201-7041-435C-B6CB-7EDB68D21FEC}" dt="2020-12-01T11:32:55.053" v="71" actId="108"/>
          <ac:graphicFrameMkLst>
            <pc:docMk/>
            <pc:sldMk cId="738193558" sldId="276"/>
            <ac:graphicFrameMk id="15" creationId="{333A0A37-02FA-4485-900C-AB558B3C95F1}"/>
          </ac:graphicFrameMkLst>
        </pc:graphicFrameChg>
        <pc:graphicFrameChg chg="mod">
          <ac:chgData name="Alice Holt (BIE)" userId="203b70e7-47df-4d0b-89fe-71a2b76ad3b3" providerId="ADAL" clId="{99C12201-7041-435C-B6CB-7EDB68D21FEC}" dt="2020-12-01T11:32:51.525" v="70"/>
          <ac:graphicFrameMkLst>
            <pc:docMk/>
            <pc:sldMk cId="738193558" sldId="276"/>
            <ac:graphicFrameMk id="21" creationId="{00000000-0000-0000-0000-000000000000}"/>
          </ac:graphicFrameMkLst>
        </pc:graphicFrameChg>
        <pc:picChg chg="add">
          <ac:chgData name="Alice Holt (BIE)" userId="203b70e7-47df-4d0b-89fe-71a2b76ad3b3" providerId="ADAL" clId="{99C12201-7041-435C-B6CB-7EDB68D21FEC}" dt="2020-11-24T08:35:14.647" v="28"/>
          <ac:picMkLst>
            <pc:docMk/>
            <pc:sldMk cId="738193558" sldId="276"/>
            <ac:picMk id="9" creationId="{2ABA2717-3504-4359-8AAE-BE95E2063355}"/>
          </ac:picMkLst>
        </pc:picChg>
        <pc:picChg chg="del">
          <ac:chgData name="Alice Holt (BIE)" userId="203b70e7-47df-4d0b-89fe-71a2b76ad3b3" providerId="ADAL" clId="{99C12201-7041-435C-B6CB-7EDB68D21FEC}" dt="2020-11-24T08:35:14.420" v="27" actId="478"/>
          <ac:picMkLst>
            <pc:docMk/>
            <pc:sldMk cId="738193558" sldId="276"/>
            <ac:picMk id="10" creationId="{F389FA8E-4418-431D-8545-650E19E28F8D}"/>
          </ac:picMkLst>
        </pc:picChg>
      </pc:sldChg>
    </pc:docChg>
  </pc:docChgLst>
  <pc:docChgLst>
    <pc:chgData name="Salim Hasan (BIE)" userId="29ac4ced-5ac4-4379-8a1b-4dfcb6c0e457" providerId="ADAL" clId="{8D6FDE43-26FE-49A3-8FC6-B03D45CE5729}"/>
    <pc:docChg chg="custSel modSld">
      <pc:chgData name="Salim Hasan (BIE)" userId="29ac4ced-5ac4-4379-8a1b-4dfcb6c0e457" providerId="ADAL" clId="{8D6FDE43-26FE-49A3-8FC6-B03D45CE5729}" dt="2022-02-08T16:48:18.358" v="146" actId="13926"/>
      <pc:docMkLst>
        <pc:docMk/>
      </pc:docMkLst>
      <pc:sldChg chg="modSp mod">
        <pc:chgData name="Salim Hasan (BIE)" userId="29ac4ced-5ac4-4379-8a1b-4dfcb6c0e457" providerId="ADAL" clId="{8D6FDE43-26FE-49A3-8FC6-B03D45CE5729}" dt="2022-02-08T16:47:33.252" v="139" actId="13926"/>
        <pc:sldMkLst>
          <pc:docMk/>
          <pc:sldMk cId="0" sldId="273"/>
        </pc:sldMkLst>
        <pc:spChg chg="mod">
          <ac:chgData name="Salim Hasan (BIE)" userId="29ac4ced-5ac4-4379-8a1b-4dfcb6c0e457" providerId="ADAL" clId="{8D6FDE43-26FE-49A3-8FC6-B03D45CE5729}" dt="2022-02-08T16:47:33.252" v="139" actId="13926"/>
          <ac:spMkLst>
            <pc:docMk/>
            <pc:sldMk cId="0" sldId="273"/>
            <ac:spMk id="56" creationId="{00000000-0000-0000-0000-000000000000}"/>
          </ac:spMkLst>
        </pc:spChg>
      </pc:sldChg>
      <pc:sldChg chg="modSp mod">
        <pc:chgData name="Salim Hasan (BIE)" userId="29ac4ced-5ac4-4379-8a1b-4dfcb6c0e457" providerId="ADAL" clId="{8D6FDE43-26FE-49A3-8FC6-B03D45CE5729}" dt="2022-02-08T16:47:57.793" v="143" actId="13926"/>
        <pc:sldMkLst>
          <pc:docMk/>
          <pc:sldMk cId="0" sldId="274"/>
        </pc:sldMkLst>
        <pc:spChg chg="mod">
          <ac:chgData name="Salim Hasan (BIE)" userId="29ac4ced-5ac4-4379-8a1b-4dfcb6c0e457" providerId="ADAL" clId="{8D6FDE43-26FE-49A3-8FC6-B03D45CE5729}" dt="2022-02-08T16:47:57.793" v="143" actId="13926"/>
          <ac:spMkLst>
            <pc:docMk/>
            <pc:sldMk cId="0" sldId="274"/>
            <ac:spMk id="9" creationId="{BD2E14A7-7438-457E-BB56-4DB84997AD19}"/>
          </ac:spMkLst>
        </pc:spChg>
        <pc:graphicFrameChg chg="modGraphic">
          <ac:chgData name="Salim Hasan (BIE)" userId="29ac4ced-5ac4-4379-8a1b-4dfcb6c0e457" providerId="ADAL" clId="{8D6FDE43-26FE-49A3-8FC6-B03D45CE5729}" dt="2022-02-08T16:47:48.248" v="141" actId="13926"/>
          <ac:graphicFrameMkLst>
            <pc:docMk/>
            <pc:sldMk cId="0" sldId="274"/>
            <ac:graphicFrameMk id="2" creationId="{1E987AB6-9C84-4861-8380-49E03C7F503D}"/>
          </ac:graphicFrameMkLst>
        </pc:graphicFrameChg>
        <pc:graphicFrameChg chg="mod modGraphic">
          <ac:chgData name="Salim Hasan (BIE)" userId="29ac4ced-5ac4-4379-8a1b-4dfcb6c0e457" providerId="ADAL" clId="{8D6FDE43-26FE-49A3-8FC6-B03D45CE5729}" dt="2022-02-08T16:47:53.225" v="142" actId="13926"/>
          <ac:graphicFrameMkLst>
            <pc:docMk/>
            <pc:sldMk cId="0" sldId="274"/>
            <ac:graphicFrameMk id="16" creationId="{00000000-0000-0000-0000-000000000000}"/>
          </ac:graphicFrameMkLst>
        </pc:graphicFrameChg>
      </pc:sldChg>
      <pc:sldChg chg="modSp mod">
        <pc:chgData name="Salim Hasan (BIE)" userId="29ac4ced-5ac4-4379-8a1b-4dfcb6c0e457" providerId="ADAL" clId="{8D6FDE43-26FE-49A3-8FC6-B03D45CE5729}" dt="2022-02-08T16:47:40.204" v="140" actId="13926"/>
        <pc:sldMkLst>
          <pc:docMk/>
          <pc:sldMk cId="2553117367" sldId="275"/>
        </pc:sldMkLst>
        <pc:spChg chg="mod">
          <ac:chgData name="Salim Hasan (BIE)" userId="29ac4ced-5ac4-4379-8a1b-4dfcb6c0e457" providerId="ADAL" clId="{8D6FDE43-26FE-49A3-8FC6-B03D45CE5729}" dt="2022-02-08T16:47:40.204" v="140" actId="13926"/>
          <ac:spMkLst>
            <pc:docMk/>
            <pc:sldMk cId="2553117367" sldId="275"/>
            <ac:spMk id="34" creationId="{509AE4C0-9E18-4774-A6A1-5C4145D60F57}"/>
          </ac:spMkLst>
        </pc:spChg>
      </pc:sldChg>
      <pc:sldChg chg="modSp mod">
        <pc:chgData name="Salim Hasan (BIE)" userId="29ac4ced-5ac4-4379-8a1b-4dfcb6c0e457" providerId="ADAL" clId="{8D6FDE43-26FE-49A3-8FC6-B03D45CE5729}" dt="2022-02-08T16:48:18.358" v="146" actId="13926"/>
        <pc:sldMkLst>
          <pc:docMk/>
          <pc:sldMk cId="738193558" sldId="276"/>
        </pc:sldMkLst>
        <pc:spChg chg="mod">
          <ac:chgData name="Salim Hasan (BIE)" userId="29ac4ced-5ac4-4379-8a1b-4dfcb6c0e457" providerId="ADAL" clId="{8D6FDE43-26FE-49A3-8FC6-B03D45CE5729}" dt="2022-02-08T16:48:18.358" v="146" actId="13926"/>
          <ac:spMkLst>
            <pc:docMk/>
            <pc:sldMk cId="738193558" sldId="276"/>
            <ac:spMk id="8" creationId="{8797DADA-8778-4299-985D-11A21F2C20D2}"/>
          </ac:spMkLst>
        </pc:spChg>
        <pc:spChg chg="mod">
          <ac:chgData name="Salim Hasan (BIE)" userId="29ac4ced-5ac4-4379-8a1b-4dfcb6c0e457" providerId="ADAL" clId="{8D6FDE43-26FE-49A3-8FC6-B03D45CE5729}" dt="2022-02-08T16:48:11.685" v="145" actId="13926"/>
          <ac:spMkLst>
            <pc:docMk/>
            <pc:sldMk cId="738193558" sldId="276"/>
            <ac:spMk id="12" creationId="{2363519D-FAC7-42F9-8579-2D7171CD0E05}"/>
          </ac:spMkLst>
        </pc:spChg>
        <pc:graphicFrameChg chg="mod modGraphic">
          <ac:chgData name="Salim Hasan (BIE)" userId="29ac4ced-5ac4-4379-8a1b-4dfcb6c0e457" providerId="ADAL" clId="{8D6FDE43-26FE-49A3-8FC6-B03D45CE5729}" dt="2022-02-08T16:48:07.008" v="144" actId="13926"/>
          <ac:graphicFrameMkLst>
            <pc:docMk/>
            <pc:sldMk cId="738193558" sldId="276"/>
            <ac:graphicFrameMk id="15" creationId="{333A0A37-02FA-4485-900C-AB558B3C95F1}"/>
          </ac:graphicFrameMkLst>
        </pc:graphicFrameChg>
        <pc:graphicFrameChg chg="modGraphic">
          <ac:chgData name="Salim Hasan (BIE)" userId="29ac4ced-5ac4-4379-8a1b-4dfcb6c0e457" providerId="ADAL" clId="{8D6FDE43-26FE-49A3-8FC6-B03D45CE5729}" dt="2022-02-08T16:23:38.315" v="97" actId="20577"/>
          <ac:graphicFrameMkLst>
            <pc:docMk/>
            <pc:sldMk cId="738193558" sldId="276"/>
            <ac:graphicFrameMk id="21" creationId="{00000000-0000-0000-0000-000000000000}"/>
          </ac:graphicFrameMkLst>
        </pc:graphicFrameChg>
      </pc:sldChg>
    </pc:docChg>
  </pc:docChgLst>
  <pc:docChgLst>
    <pc:chgData name="Alice Holt (BIE)" userId="203b70e7-47df-4d0b-89fe-71a2b76ad3b3" providerId="ADAL" clId="{3C4C4746-37B0-4F69-8F16-73FF24D72CED}"/>
    <pc:docChg chg="undo custSel modSld">
      <pc:chgData name="Alice Holt (BIE)" userId="203b70e7-47df-4d0b-89fe-71a2b76ad3b3" providerId="ADAL" clId="{3C4C4746-37B0-4F69-8F16-73FF24D72CED}" dt="2021-06-08T06:38:44.890" v="309" actId="20577"/>
      <pc:docMkLst>
        <pc:docMk/>
      </pc:docMkLst>
      <pc:sldChg chg="modSp mod">
        <pc:chgData name="Alice Holt (BIE)" userId="203b70e7-47df-4d0b-89fe-71a2b76ad3b3" providerId="ADAL" clId="{3C4C4746-37B0-4F69-8F16-73FF24D72CED}" dt="2021-06-08T06:38:44.890" v="309" actId="20577"/>
        <pc:sldMkLst>
          <pc:docMk/>
          <pc:sldMk cId="738193558" sldId="276"/>
        </pc:sldMkLst>
        <pc:spChg chg="mod">
          <ac:chgData name="Alice Holt (BIE)" userId="203b70e7-47df-4d0b-89fe-71a2b76ad3b3" providerId="ADAL" clId="{3C4C4746-37B0-4F69-8F16-73FF24D72CED}" dt="2021-05-26T08:22:00.433" v="2" actId="1076"/>
          <ac:spMkLst>
            <pc:docMk/>
            <pc:sldMk cId="738193558" sldId="276"/>
            <ac:spMk id="13" creationId="{1701E4C2-786B-44A1-A130-B4850BB64301}"/>
          </ac:spMkLst>
        </pc:spChg>
        <pc:graphicFrameChg chg="mod modGraphic">
          <ac:chgData name="Alice Holt (BIE)" userId="203b70e7-47df-4d0b-89fe-71a2b76ad3b3" providerId="ADAL" clId="{3C4C4746-37B0-4F69-8F16-73FF24D72CED}" dt="2021-06-08T06:38:44.890" v="309" actId="20577"/>
          <ac:graphicFrameMkLst>
            <pc:docMk/>
            <pc:sldMk cId="738193558" sldId="276"/>
            <ac:graphicFrameMk id="11" creationId="{9C724F64-FC29-4C31-8C94-114B1E7C4916}"/>
          </ac:graphicFrameMkLst>
        </pc:graphicFrameChg>
        <pc:graphicFrameChg chg="mod modGraphic">
          <ac:chgData name="Alice Holt (BIE)" userId="203b70e7-47df-4d0b-89fe-71a2b76ad3b3" providerId="ADAL" clId="{3C4C4746-37B0-4F69-8F16-73FF24D72CED}" dt="2021-05-26T08:22:59.357" v="32" actId="13219"/>
          <ac:graphicFrameMkLst>
            <pc:docMk/>
            <pc:sldMk cId="738193558" sldId="276"/>
            <ac:graphicFrameMk id="21"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889938"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9" y="0"/>
            <a:ext cx="2889938" cy="496332"/>
          </a:xfrm>
          <a:prstGeom prst="rect">
            <a:avLst/>
          </a:prstGeom>
        </p:spPr>
        <p:txBody>
          <a:bodyPr vert="horz" lIns="91440" tIns="45720" rIns="91440" bIns="45720" rtlCol="0"/>
          <a:lstStyle>
            <a:lvl1pPr algn="r">
              <a:defRPr sz="1200"/>
            </a:lvl1pPr>
          </a:lstStyle>
          <a:p>
            <a:fld id="{3FD3DA20-DB84-415C-8BC2-519EB85425EB}" type="datetimeFigureOut">
              <a:rPr lang="en-GB" smtClean="0"/>
              <a:pPr/>
              <a:t>08/02/2022</a:t>
            </a:fld>
            <a:endParaRPr lang="en-GB"/>
          </a:p>
        </p:txBody>
      </p:sp>
      <p:sp>
        <p:nvSpPr>
          <p:cNvPr id="4" name="Slide Image Placeholder 3"/>
          <p:cNvSpPr>
            <a:spLocks noGrp="1" noRot="1" noChangeAspect="1"/>
          </p:cNvSpPr>
          <p:nvPr>
            <p:ph type="sldImg" idx="2"/>
          </p:nvPr>
        </p:nvSpPr>
        <p:spPr>
          <a:xfrm>
            <a:off x="1897063" y="744538"/>
            <a:ext cx="2874962"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715155"/>
            <a:ext cx="5335270" cy="44669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9428584"/>
            <a:ext cx="2889938"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9" y="9428584"/>
            <a:ext cx="2889938" cy="496332"/>
          </a:xfrm>
          <a:prstGeom prst="rect">
            <a:avLst/>
          </a:prstGeom>
        </p:spPr>
        <p:txBody>
          <a:bodyPr vert="horz" lIns="91440" tIns="45720" rIns="91440" bIns="45720" rtlCol="0" anchor="b"/>
          <a:lstStyle>
            <a:lvl1pPr algn="r">
              <a:defRPr sz="1200"/>
            </a:lvl1pPr>
          </a:lstStyle>
          <a:p>
            <a:fld id="{CCF431DD-8B01-494F-A04A-FCE53F812CE5}" type="slidenum">
              <a:rPr lang="en-GB" smtClean="0"/>
              <a:pPr/>
              <a:t>‹#›</a:t>
            </a:fld>
            <a:endParaRPr lang="en-GB"/>
          </a:p>
        </p:txBody>
      </p:sp>
    </p:spTree>
    <p:extLst>
      <p:ext uri="{BB962C8B-B14F-4D97-AF65-F5344CB8AC3E}">
        <p14:creationId xmlns:p14="http://schemas.microsoft.com/office/powerpoint/2010/main" val="1350333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CF431DD-8B01-494F-A04A-FCE53F812CE5}"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CF431DD-8B01-494F-A04A-FCE53F812CE5}" type="slidenum">
              <a:rPr lang="en-GB" smtClean="0"/>
              <a:pPr/>
              <a:t>2</a:t>
            </a:fld>
            <a:endParaRPr lang="en-GB"/>
          </a:p>
        </p:txBody>
      </p:sp>
    </p:spTree>
    <p:extLst>
      <p:ext uri="{BB962C8B-B14F-4D97-AF65-F5344CB8AC3E}">
        <p14:creationId xmlns:p14="http://schemas.microsoft.com/office/powerpoint/2010/main" val="889089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CF431DD-8B01-494F-A04A-FCE53F812CE5}" type="slidenum">
              <a:rPr lang="en-GB" smtClean="0"/>
              <a:pPr/>
              <a:t>3</a:t>
            </a:fld>
            <a:endParaRPr lang="en-GB"/>
          </a:p>
        </p:txBody>
      </p:sp>
    </p:spTree>
    <p:extLst>
      <p:ext uri="{BB962C8B-B14F-4D97-AF65-F5344CB8AC3E}">
        <p14:creationId xmlns:p14="http://schemas.microsoft.com/office/powerpoint/2010/main" val="2986295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CF431DD-8B01-494F-A04A-FCE53F812CE5}" type="slidenum">
              <a:rPr lang="en-GB" smtClean="0"/>
              <a:pPr/>
              <a:t>4</a:t>
            </a:fld>
            <a:endParaRPr lang="en-GB"/>
          </a:p>
        </p:txBody>
      </p:sp>
    </p:spTree>
    <p:extLst>
      <p:ext uri="{BB962C8B-B14F-4D97-AF65-F5344CB8AC3E}">
        <p14:creationId xmlns:p14="http://schemas.microsoft.com/office/powerpoint/2010/main" val="7427655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566738" y="3317940"/>
            <a:ext cx="6423025" cy="2289428"/>
          </a:xfrm>
        </p:spPr>
        <p:txBody>
          <a:bodyPr/>
          <a:lstStyle/>
          <a:p>
            <a:r>
              <a:rPr lang="zh-CN" altLang="en-US"/>
              <a:t>单击此处编辑母版标题样式</a:t>
            </a:r>
          </a:p>
        </p:txBody>
      </p:sp>
      <p:sp>
        <p:nvSpPr>
          <p:cNvPr id="3" name="副标题 2"/>
          <p:cNvSpPr>
            <a:spLocks noGrp="1"/>
          </p:cNvSpPr>
          <p:nvPr>
            <p:ph type="subTitle" idx="1"/>
          </p:nvPr>
        </p:nvSpPr>
        <p:spPr>
          <a:xfrm>
            <a:off x="1133475" y="6052397"/>
            <a:ext cx="5289550" cy="2729512"/>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E7C8ABE9-0A68-4FC2-84A1-A94E2C6093BF}" type="datetimeFigureOut">
              <a:rPr lang="zh-CN" altLang="en-US" smtClean="0"/>
              <a:pPr/>
              <a:t>2022/2/8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D8BF1C4-787E-4645-B477-D39B27728430}"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7C8ABE9-0A68-4FC2-84A1-A94E2C6093BF}" type="datetimeFigureOut">
              <a:rPr lang="zh-CN" altLang="en-US" smtClean="0"/>
              <a:pPr/>
              <a:t>2022/2/8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D8BF1C4-787E-4645-B477-D39B27728430}"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596911" y="6863339"/>
            <a:ext cx="6423025" cy="212130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596911" y="4526937"/>
            <a:ext cx="6423025" cy="2336402"/>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E7C8ABE9-0A68-4FC2-84A1-A94E2C6093BF}" type="datetimeFigureOut">
              <a:rPr lang="zh-CN" altLang="en-US" smtClean="0"/>
              <a:pPr/>
              <a:t>2022/2/8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D8BF1C4-787E-4645-B477-D39B27728430}"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377825" y="3881643"/>
            <a:ext cx="3337454" cy="1097738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3841221" y="3881643"/>
            <a:ext cx="3337454" cy="1097738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E7C8ABE9-0A68-4FC2-84A1-A94E2C6093BF}" type="datetimeFigureOut">
              <a:rPr lang="zh-CN" altLang="en-US" smtClean="0"/>
              <a:pPr/>
              <a:t>2022/2/8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D8BF1C4-787E-4645-B477-D39B27728430}"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377825" y="427724"/>
            <a:ext cx="6800850" cy="1780117"/>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377825" y="2390796"/>
            <a:ext cx="3338766" cy="9963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377825" y="3387168"/>
            <a:ext cx="3338766" cy="615376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3838598" y="2390796"/>
            <a:ext cx="3340078" cy="9963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3838598" y="3387168"/>
            <a:ext cx="3340078" cy="615376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E7C8ABE9-0A68-4FC2-84A1-A94E2C6093BF}" type="datetimeFigureOut">
              <a:rPr lang="zh-CN" altLang="en-US" smtClean="0"/>
              <a:pPr/>
              <a:t>2022/2/8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D8BF1C4-787E-4645-B477-D39B27728430}"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7C8ABE9-0A68-4FC2-84A1-A94E2C6093BF}" type="datetimeFigureOut">
              <a:rPr lang="zh-CN" altLang="en-US" smtClean="0"/>
              <a:pPr/>
              <a:t>2022/2/8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D8BF1C4-787E-4645-B477-D39B27728430}"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7C8ABE9-0A68-4FC2-84A1-A94E2C6093BF}" type="datetimeFigureOut">
              <a:rPr lang="zh-CN" altLang="en-US" smtClean="0"/>
              <a:pPr/>
              <a:t>2022/2/8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D8BF1C4-787E-4645-B477-D39B27728430}"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377826" y="425251"/>
            <a:ext cx="2486036" cy="1809785"/>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2954382" y="425251"/>
            <a:ext cx="4224293" cy="911568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377826" y="2235036"/>
            <a:ext cx="2486036" cy="730589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7C8ABE9-0A68-4FC2-84A1-A94E2C6093BF}" type="datetimeFigureOut">
              <a:rPr lang="zh-CN" altLang="en-US" smtClean="0"/>
              <a:pPr/>
              <a:t>2022/2/8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D8BF1C4-787E-4645-B477-D39B27728430}"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481127" y="7476490"/>
            <a:ext cx="4533900" cy="88264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481127" y="954340"/>
            <a:ext cx="4533900" cy="64084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481127" y="8359132"/>
            <a:ext cx="4533900" cy="125349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7C8ABE9-0A68-4FC2-84A1-A94E2C6093BF}" type="datetimeFigureOut">
              <a:rPr lang="zh-CN" altLang="en-US" smtClean="0"/>
              <a:pPr/>
              <a:t>2022/2/8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D8BF1C4-787E-4645-B477-D39B27728430}"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7C8ABE9-0A68-4FC2-84A1-A94E2C6093BF}" type="datetimeFigureOut">
              <a:rPr lang="zh-CN" altLang="en-US" smtClean="0"/>
              <a:pPr/>
              <a:t>2022/2/8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D8BF1C4-787E-4645-B477-D39B27728430}"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5478462" y="665074"/>
            <a:ext cx="1700213" cy="14193957"/>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377825" y="665074"/>
            <a:ext cx="4974696" cy="14193957"/>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7C8ABE9-0A68-4FC2-84A1-A94E2C6093BF}" type="datetimeFigureOut">
              <a:rPr lang="zh-CN" altLang="en-US" smtClean="0"/>
              <a:pPr/>
              <a:t>2022/2/8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D8BF1C4-787E-4645-B477-D39B27728430}"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377825" y="427724"/>
            <a:ext cx="6800850" cy="1780117"/>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377825" y="2492164"/>
            <a:ext cx="6800850" cy="704876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377825" y="9899428"/>
            <a:ext cx="1763183" cy="568648"/>
          </a:xfrm>
          <a:prstGeom prst="rect">
            <a:avLst/>
          </a:prstGeom>
        </p:spPr>
        <p:txBody>
          <a:bodyPr vert="horz" lIns="91440" tIns="45720" rIns="91440" bIns="45720" rtlCol="0" anchor="ctr"/>
          <a:lstStyle>
            <a:lvl1pPr algn="l">
              <a:defRPr sz="1200">
                <a:solidFill>
                  <a:schemeClr val="tx1">
                    <a:tint val="75000"/>
                  </a:schemeClr>
                </a:solidFill>
              </a:defRPr>
            </a:lvl1pPr>
          </a:lstStyle>
          <a:p>
            <a:fld id="{E7C8ABE9-0A68-4FC2-84A1-A94E2C6093BF}" type="datetimeFigureOut">
              <a:rPr lang="zh-CN" altLang="en-US" smtClean="0"/>
              <a:pPr/>
              <a:t>2022/2/8</a:t>
            </a:fld>
            <a:endParaRPr lang="zh-CN" altLang="en-US"/>
          </a:p>
        </p:txBody>
      </p:sp>
      <p:sp>
        <p:nvSpPr>
          <p:cNvPr id="5" name="页脚占位符 4"/>
          <p:cNvSpPr>
            <a:spLocks noGrp="1"/>
          </p:cNvSpPr>
          <p:nvPr>
            <p:ph type="ftr" sz="quarter" idx="3"/>
          </p:nvPr>
        </p:nvSpPr>
        <p:spPr>
          <a:xfrm>
            <a:off x="2581804" y="9899428"/>
            <a:ext cx="2392892" cy="56864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5415492" y="9899428"/>
            <a:ext cx="1763183" cy="568648"/>
          </a:xfrm>
          <a:prstGeom prst="rect">
            <a:avLst/>
          </a:prstGeom>
        </p:spPr>
        <p:txBody>
          <a:bodyPr vert="horz" lIns="91440" tIns="45720" rIns="91440" bIns="45720" rtlCol="0" anchor="ctr"/>
          <a:lstStyle>
            <a:lvl1pPr algn="r">
              <a:defRPr sz="1200">
                <a:solidFill>
                  <a:schemeClr val="tx1">
                    <a:tint val="75000"/>
                  </a:schemeClr>
                </a:solidFill>
              </a:defRPr>
            </a:lvl1pPr>
          </a:lstStyle>
          <a:p>
            <a:fld id="{4D8BF1C4-787E-4645-B477-D39B27728430}"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2.xml"/><Relationship Id="rId16"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hyperlink" Target="https://support.brother.com/g/s/es/dev/en/index.html"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icture containing indoor, counter, kitchen, table&#10;&#10;Description automatically generated">
            <a:extLst>
              <a:ext uri="{FF2B5EF4-FFF2-40B4-BE49-F238E27FC236}">
                <a16:creationId xmlns:a16="http://schemas.microsoft.com/office/drawing/2014/main" id="{095A653C-9F3F-4187-A2F7-E61FDA91E91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1107380"/>
            <a:ext cx="7772400" cy="8951019"/>
          </a:xfrm>
          <a:prstGeom prst="rect">
            <a:avLst/>
          </a:prstGeom>
        </p:spPr>
      </p:pic>
      <p:sp>
        <p:nvSpPr>
          <p:cNvPr id="150" name="TextBox 1"/>
          <p:cNvSpPr txBox="1"/>
          <p:nvPr/>
        </p:nvSpPr>
        <p:spPr>
          <a:xfrm>
            <a:off x="457200" y="334822"/>
            <a:ext cx="2723083" cy="261975"/>
          </a:xfrm>
          <a:prstGeom prst="rect">
            <a:avLst/>
          </a:prstGeom>
          <a:noFill/>
        </p:spPr>
        <p:txBody>
          <a:bodyPr wrap="none" lIns="0" tIns="0" rIns="0" rtlCol="0">
            <a:spAutoFit/>
          </a:bodyPr>
          <a:lstStyle/>
          <a:p>
            <a:r>
              <a:rPr lang="en-US" altLang="zh-CN" sz="1800" dirty="0">
                <a:solidFill>
                  <a:srgbClr val="FFFFFF"/>
                </a:solidFill>
                <a:latin typeface="Calibri"/>
              </a:rPr>
              <a:t>Advanced Specification Sheet</a:t>
            </a:r>
          </a:p>
        </p:txBody>
      </p:sp>
      <p:sp>
        <p:nvSpPr>
          <p:cNvPr id="72" name="Round Single Corner Rectangle 39">
            <a:extLst>
              <a:ext uri="{FF2B5EF4-FFF2-40B4-BE49-F238E27FC236}">
                <a16:creationId xmlns:a16="http://schemas.microsoft.com/office/drawing/2014/main" id="{B4FE6465-350C-4E55-A65B-FBF5A31B02DC}"/>
              </a:ext>
            </a:extLst>
          </p:cNvPr>
          <p:cNvSpPr/>
          <p:nvPr/>
        </p:nvSpPr>
        <p:spPr>
          <a:xfrm rot="10800000" flipH="1">
            <a:off x="357808" y="7369460"/>
            <a:ext cx="7008192" cy="2196244"/>
          </a:xfrm>
          <a:prstGeom prst="round1Rect">
            <a:avLst>
              <a:gd name="adj" fmla="val 26116"/>
            </a:avLst>
          </a:prstGeom>
          <a:solidFill>
            <a:srgbClr val="2BB6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56" name="TextBox 3"/>
          <p:cNvSpPr txBox="1"/>
          <p:nvPr/>
        </p:nvSpPr>
        <p:spPr>
          <a:xfrm>
            <a:off x="573832" y="7657492"/>
            <a:ext cx="6436568" cy="1862048"/>
          </a:xfrm>
          <a:prstGeom prst="rect">
            <a:avLst/>
          </a:prstGeom>
          <a:noFill/>
        </p:spPr>
        <p:txBody>
          <a:bodyPr wrap="square" lIns="0" tIns="0" rIns="0" rtlCol="0">
            <a:spAutoFit/>
          </a:bodyPr>
          <a:lstStyle/>
          <a:p>
            <a:r>
              <a:rPr lang="en-GB" sz="3400" b="1" dirty="0">
                <a:solidFill>
                  <a:schemeClr val="bg1"/>
                </a:solidFill>
              </a:rPr>
              <a:t>Desktop label, wristband &amp; receipt printers</a:t>
            </a:r>
          </a:p>
          <a:p>
            <a:r>
              <a:rPr lang="en-GB" sz="1400" b="1" dirty="0">
                <a:solidFill>
                  <a:schemeClr val="bg1"/>
                </a:solidFill>
              </a:rPr>
              <a:t> </a:t>
            </a:r>
            <a:r>
              <a:rPr lang="en-GB" sz="700" b="1" dirty="0">
                <a:solidFill>
                  <a:schemeClr val="bg1"/>
                </a:solidFill>
              </a:rPr>
              <a:t> </a:t>
            </a:r>
          </a:p>
          <a:p>
            <a:r>
              <a:rPr lang="en-GB" b="1" dirty="0">
                <a:solidFill>
                  <a:schemeClr val="bg1"/>
                </a:solidFill>
              </a:rPr>
              <a:t>TD-4210D / TD-4410D / TD-4420DN / TD-4520DN / TD-4550DNWB </a:t>
            </a:r>
            <a:r>
              <a:rPr lang="en-GB" b="1" dirty="0">
                <a:solidFill>
                  <a:schemeClr val="bg1"/>
                </a:solidFill>
                <a:latin typeface="Helvetica" panose="020B0604020202020204" pitchFamily="34" charset="0"/>
                <a:cs typeface="Helvetica" panose="020B0604020202020204" pitchFamily="34" charset="0"/>
              </a:rPr>
              <a:t>Data Sheet</a:t>
            </a:r>
            <a:endParaRPr lang="en-US" altLang="zh-CN" b="1" dirty="0">
              <a:solidFill>
                <a:schemeClr val="bg1"/>
              </a:solidFill>
            </a:endParaRPr>
          </a:p>
        </p:txBody>
      </p:sp>
      <p:grpSp>
        <p:nvGrpSpPr>
          <p:cNvPr id="16" name="Group 15">
            <a:extLst>
              <a:ext uri="{FF2B5EF4-FFF2-40B4-BE49-F238E27FC236}">
                <a16:creationId xmlns:a16="http://schemas.microsoft.com/office/drawing/2014/main" id="{2D60D286-A6FE-46B4-893C-30BBADBD4816}"/>
              </a:ext>
            </a:extLst>
          </p:cNvPr>
          <p:cNvGrpSpPr/>
          <p:nvPr/>
        </p:nvGrpSpPr>
        <p:grpSpPr>
          <a:xfrm>
            <a:off x="0" y="0"/>
            <a:ext cx="7772400" cy="1109700"/>
            <a:chOff x="0" y="0"/>
            <a:chExt cx="7772400" cy="1109700"/>
          </a:xfrm>
        </p:grpSpPr>
        <p:sp>
          <p:nvSpPr>
            <p:cNvPr id="30" name="Rectangle 29">
              <a:extLst>
                <a:ext uri="{FF2B5EF4-FFF2-40B4-BE49-F238E27FC236}">
                  <a16:creationId xmlns:a16="http://schemas.microsoft.com/office/drawing/2014/main" id="{C2A1CD7B-7ED5-4004-A421-217402FBF33C}"/>
                </a:ext>
              </a:extLst>
            </p:cNvPr>
            <p:cNvSpPr/>
            <p:nvPr/>
          </p:nvSpPr>
          <p:spPr>
            <a:xfrm>
              <a:off x="0" y="0"/>
              <a:ext cx="7772400" cy="1109700"/>
            </a:xfrm>
            <a:prstGeom prst="rect">
              <a:avLst/>
            </a:prstGeom>
            <a:solidFill>
              <a:srgbClr val="0D2E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5" name="Picture 34" descr="Logo&#10;&#10;Description automatically generated">
              <a:extLst>
                <a:ext uri="{FF2B5EF4-FFF2-40B4-BE49-F238E27FC236}">
                  <a16:creationId xmlns:a16="http://schemas.microsoft.com/office/drawing/2014/main" id="{AD473F02-73B7-465D-8CC4-730C92AC3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1308" y="276672"/>
              <a:ext cx="1313284" cy="495887"/>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B633F70-92D8-4EDD-982A-9D7404CA2AA3}"/>
              </a:ext>
            </a:extLst>
          </p:cNvPr>
          <p:cNvSpPr/>
          <p:nvPr/>
        </p:nvSpPr>
        <p:spPr>
          <a:xfrm>
            <a:off x="0" y="3948947"/>
            <a:ext cx="7772400" cy="2110599"/>
          </a:xfrm>
          <a:prstGeom prst="rect">
            <a:avLst/>
          </a:prstGeom>
          <a:solidFill>
            <a:srgbClr val="8A8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Helvetica" panose="020B0604020202020204" pitchFamily="34" charset="0"/>
              <a:cs typeface="Helvetica" panose="020B0604020202020204" pitchFamily="34" charset="0"/>
            </a:endParaRPr>
          </a:p>
        </p:txBody>
      </p:sp>
      <p:pic>
        <p:nvPicPr>
          <p:cNvPr id="2" name="Image 2"/>
          <p:cNvPicPr>
            <a:picLocks noChangeAspect="1"/>
          </p:cNvPicPr>
          <p:nvPr/>
        </p:nvPicPr>
        <p:blipFill>
          <a:blip r:embed="rId3" cstate="print"/>
          <a:stretch>
            <a:fillRect/>
          </a:stretch>
        </p:blipFill>
        <p:spPr>
          <a:xfrm>
            <a:off x="6121400" y="152400"/>
            <a:ext cx="1244600" cy="266700"/>
          </a:xfrm>
          <a:prstGeom prst="rect">
            <a:avLst/>
          </a:prstGeom>
        </p:spPr>
      </p:pic>
      <p:pic>
        <p:nvPicPr>
          <p:cNvPr id="3" name="Image 3"/>
          <p:cNvPicPr>
            <a:picLocks noChangeAspect="1"/>
          </p:cNvPicPr>
          <p:nvPr/>
        </p:nvPicPr>
        <p:blipFill>
          <a:blip r:embed="rId4" cstate="print"/>
          <a:stretch>
            <a:fillRect/>
          </a:stretch>
        </p:blipFill>
        <p:spPr>
          <a:xfrm>
            <a:off x="7327900" y="368300"/>
            <a:ext cx="25400" cy="38100"/>
          </a:xfrm>
          <a:prstGeom prst="rect">
            <a:avLst/>
          </a:prstGeom>
        </p:spPr>
      </p:pic>
      <p:pic>
        <p:nvPicPr>
          <p:cNvPr id="5" name="Image 5"/>
          <p:cNvPicPr>
            <a:picLocks noChangeAspect="1"/>
          </p:cNvPicPr>
          <p:nvPr/>
        </p:nvPicPr>
        <p:blipFill>
          <a:blip r:embed="rId5" cstate="print"/>
          <a:stretch>
            <a:fillRect/>
          </a:stretch>
        </p:blipFill>
        <p:spPr>
          <a:xfrm>
            <a:off x="6324600" y="469900"/>
            <a:ext cx="139700" cy="101600"/>
          </a:xfrm>
          <a:prstGeom prst="rect">
            <a:avLst/>
          </a:prstGeom>
        </p:spPr>
      </p:pic>
      <p:pic>
        <p:nvPicPr>
          <p:cNvPr id="6" name="Image 6"/>
          <p:cNvPicPr>
            <a:picLocks noChangeAspect="1"/>
          </p:cNvPicPr>
          <p:nvPr/>
        </p:nvPicPr>
        <p:blipFill>
          <a:blip r:embed="rId6" cstate="print"/>
          <a:stretch>
            <a:fillRect/>
          </a:stretch>
        </p:blipFill>
        <p:spPr>
          <a:xfrm>
            <a:off x="6400800" y="457200"/>
            <a:ext cx="50800" cy="114300"/>
          </a:xfrm>
          <a:prstGeom prst="rect">
            <a:avLst/>
          </a:prstGeom>
        </p:spPr>
      </p:pic>
      <p:pic>
        <p:nvPicPr>
          <p:cNvPr id="7" name="Image 7"/>
          <p:cNvPicPr>
            <a:picLocks noChangeAspect="1"/>
          </p:cNvPicPr>
          <p:nvPr/>
        </p:nvPicPr>
        <p:blipFill>
          <a:blip r:embed="rId7" cstate="print"/>
          <a:stretch>
            <a:fillRect/>
          </a:stretch>
        </p:blipFill>
        <p:spPr>
          <a:xfrm>
            <a:off x="6502400" y="457200"/>
            <a:ext cx="622300" cy="152400"/>
          </a:xfrm>
          <a:prstGeom prst="rect">
            <a:avLst/>
          </a:prstGeom>
        </p:spPr>
      </p:pic>
      <p:pic>
        <p:nvPicPr>
          <p:cNvPr id="8" name="Image 8"/>
          <p:cNvPicPr>
            <a:picLocks noChangeAspect="1"/>
          </p:cNvPicPr>
          <p:nvPr/>
        </p:nvPicPr>
        <p:blipFill>
          <a:blip r:embed="rId8" cstate="print"/>
          <a:stretch>
            <a:fillRect/>
          </a:stretch>
        </p:blipFill>
        <p:spPr>
          <a:xfrm>
            <a:off x="6667500" y="482600"/>
            <a:ext cx="76200" cy="88900"/>
          </a:xfrm>
          <a:prstGeom prst="rect">
            <a:avLst/>
          </a:prstGeom>
        </p:spPr>
      </p:pic>
      <p:pic>
        <p:nvPicPr>
          <p:cNvPr id="9" name="Image 9"/>
          <p:cNvPicPr>
            <a:picLocks noChangeAspect="1"/>
          </p:cNvPicPr>
          <p:nvPr/>
        </p:nvPicPr>
        <p:blipFill>
          <a:blip r:embed="rId9" cstate="print"/>
          <a:stretch>
            <a:fillRect/>
          </a:stretch>
        </p:blipFill>
        <p:spPr>
          <a:xfrm>
            <a:off x="6769100" y="482600"/>
            <a:ext cx="38100" cy="88900"/>
          </a:xfrm>
          <a:prstGeom prst="rect">
            <a:avLst/>
          </a:prstGeom>
        </p:spPr>
      </p:pic>
      <p:pic>
        <p:nvPicPr>
          <p:cNvPr id="10" name="Image 10"/>
          <p:cNvPicPr>
            <a:picLocks noChangeAspect="1"/>
          </p:cNvPicPr>
          <p:nvPr/>
        </p:nvPicPr>
        <p:blipFill>
          <a:blip r:embed="rId10" cstate="print"/>
          <a:stretch>
            <a:fillRect/>
          </a:stretch>
        </p:blipFill>
        <p:spPr>
          <a:xfrm>
            <a:off x="6845300" y="482600"/>
            <a:ext cx="50800" cy="76200"/>
          </a:xfrm>
          <a:prstGeom prst="rect">
            <a:avLst/>
          </a:prstGeom>
        </p:spPr>
      </p:pic>
      <p:pic>
        <p:nvPicPr>
          <p:cNvPr id="11" name="Image 11"/>
          <p:cNvPicPr>
            <a:picLocks noChangeAspect="1"/>
          </p:cNvPicPr>
          <p:nvPr/>
        </p:nvPicPr>
        <p:blipFill>
          <a:blip r:embed="rId11"/>
          <a:stretch>
            <a:fillRect/>
          </a:stretch>
        </p:blipFill>
        <p:spPr>
          <a:xfrm>
            <a:off x="6921500" y="469900"/>
            <a:ext cx="12700" cy="101600"/>
          </a:xfrm>
          <a:prstGeom prst="rect">
            <a:avLst/>
          </a:prstGeom>
        </p:spPr>
      </p:pic>
      <p:pic>
        <p:nvPicPr>
          <p:cNvPr id="12" name="Image 12"/>
          <p:cNvPicPr>
            <a:picLocks noChangeAspect="1"/>
          </p:cNvPicPr>
          <p:nvPr/>
        </p:nvPicPr>
        <p:blipFill>
          <a:blip r:embed="rId12"/>
          <a:stretch>
            <a:fillRect/>
          </a:stretch>
        </p:blipFill>
        <p:spPr>
          <a:xfrm>
            <a:off x="7010400" y="444500"/>
            <a:ext cx="12700" cy="127000"/>
          </a:xfrm>
          <a:prstGeom prst="rect">
            <a:avLst/>
          </a:prstGeom>
        </p:spPr>
      </p:pic>
      <p:pic>
        <p:nvPicPr>
          <p:cNvPr id="13" name="Image 13"/>
          <p:cNvPicPr>
            <a:picLocks noChangeAspect="1"/>
          </p:cNvPicPr>
          <p:nvPr/>
        </p:nvPicPr>
        <p:blipFill>
          <a:blip r:embed="rId13" cstate="print"/>
          <a:stretch>
            <a:fillRect/>
          </a:stretch>
        </p:blipFill>
        <p:spPr>
          <a:xfrm>
            <a:off x="7048500" y="520700"/>
            <a:ext cx="63500" cy="38100"/>
          </a:xfrm>
          <a:prstGeom prst="rect">
            <a:avLst/>
          </a:prstGeom>
        </p:spPr>
      </p:pic>
      <p:sp>
        <p:nvSpPr>
          <p:cNvPr id="150" name="TextBox 1"/>
          <p:cNvSpPr txBox="1"/>
          <p:nvPr/>
        </p:nvSpPr>
        <p:spPr>
          <a:xfrm>
            <a:off x="457200" y="334822"/>
            <a:ext cx="2723083" cy="261975"/>
          </a:xfrm>
          <a:prstGeom prst="rect">
            <a:avLst/>
          </a:prstGeom>
          <a:noFill/>
        </p:spPr>
        <p:txBody>
          <a:bodyPr wrap="none" lIns="0" tIns="0" rIns="0" rtlCol="0">
            <a:spAutoFit/>
          </a:bodyPr>
          <a:lstStyle/>
          <a:p>
            <a:r>
              <a:rPr lang="en-US" altLang="zh-CN" sz="1800" dirty="0">
                <a:solidFill>
                  <a:srgbClr val="FFFFFF"/>
                </a:solidFill>
                <a:latin typeface="Calibri"/>
              </a:rPr>
              <a:t>Advanced Specification Sheet</a:t>
            </a:r>
          </a:p>
        </p:txBody>
      </p:sp>
      <p:sp>
        <p:nvSpPr>
          <p:cNvPr id="120" name="TextBox 14"/>
          <p:cNvSpPr txBox="1"/>
          <p:nvPr/>
        </p:nvSpPr>
        <p:spPr>
          <a:xfrm>
            <a:off x="457200" y="4309120"/>
            <a:ext cx="1720986" cy="292388"/>
          </a:xfrm>
          <a:prstGeom prst="rect">
            <a:avLst/>
          </a:prstGeom>
          <a:noFill/>
        </p:spPr>
        <p:txBody>
          <a:bodyPr wrap="square" lIns="0" tIns="0" rIns="0" rtlCol="0">
            <a:spAutoFit/>
          </a:bodyPr>
          <a:lstStyle/>
          <a:p>
            <a:r>
              <a:rPr lang="en-US" altLang="zh-CN" sz="1600" b="1" dirty="0">
                <a:solidFill>
                  <a:schemeClr val="bg1"/>
                </a:solidFill>
                <a:latin typeface="Helvetica" panose="020B0604020202020204" pitchFamily="34" charset="0"/>
                <a:cs typeface="Helvetica" panose="020B0604020202020204" pitchFamily="34" charset="0"/>
              </a:rPr>
              <a:t>Key Features:</a:t>
            </a:r>
          </a:p>
        </p:txBody>
      </p:sp>
      <p:grpSp>
        <p:nvGrpSpPr>
          <p:cNvPr id="60" name="Group 59"/>
          <p:cNvGrpSpPr/>
          <p:nvPr/>
        </p:nvGrpSpPr>
        <p:grpSpPr>
          <a:xfrm>
            <a:off x="665165" y="6226705"/>
            <a:ext cx="52748" cy="422675"/>
            <a:chOff x="665165" y="6325344"/>
            <a:chExt cx="52748" cy="422675"/>
          </a:xfrm>
        </p:grpSpPr>
        <p:sp>
          <p:nvSpPr>
            <p:cNvPr id="129" name="TextBox 35"/>
            <p:cNvSpPr txBox="1"/>
            <p:nvPr/>
          </p:nvSpPr>
          <p:spPr>
            <a:xfrm>
              <a:off x="665165" y="6325344"/>
              <a:ext cx="65" cy="261610"/>
            </a:xfrm>
            <a:prstGeom prst="rect">
              <a:avLst/>
            </a:prstGeom>
            <a:noFill/>
          </p:spPr>
          <p:txBody>
            <a:bodyPr wrap="none" lIns="0" tIns="0" rIns="0" rtlCol="0">
              <a:spAutoFit/>
            </a:bodyPr>
            <a:lstStyle/>
            <a:p>
              <a:endParaRPr lang="en-US" altLang="zh-CN" sz="1400" b="1" dirty="0">
                <a:latin typeface="Helvetica" panose="020B0604020202020204" pitchFamily="34" charset="0"/>
                <a:cs typeface="Helvetica" panose="020B0604020202020204" pitchFamily="34" charset="0"/>
              </a:endParaRPr>
            </a:p>
          </p:txBody>
        </p:sp>
        <p:sp>
          <p:nvSpPr>
            <p:cNvPr id="130" name="TextBox 37"/>
            <p:cNvSpPr txBox="1"/>
            <p:nvPr/>
          </p:nvSpPr>
          <p:spPr>
            <a:xfrm>
              <a:off x="717848" y="6532575"/>
              <a:ext cx="65" cy="215444"/>
            </a:xfrm>
            <a:prstGeom prst="rect">
              <a:avLst/>
            </a:prstGeom>
            <a:noFill/>
          </p:spPr>
          <p:txBody>
            <a:bodyPr wrap="none" lIns="0" tIns="0" rIns="0" rtlCol="0">
              <a:spAutoFit/>
            </a:bodyPr>
            <a:lstStyle/>
            <a:p>
              <a:endParaRPr lang="en-US" altLang="zh-CN" sz="1100" dirty="0">
                <a:latin typeface="Helvetica" panose="020B0604020202020204" pitchFamily="34" charset="0"/>
                <a:cs typeface="Helvetica" panose="020B0604020202020204" pitchFamily="34" charset="0"/>
              </a:endParaRPr>
            </a:p>
          </p:txBody>
        </p:sp>
      </p:grpSp>
      <p:sp>
        <p:nvSpPr>
          <p:cNvPr id="155" name="TextBox 9"/>
          <p:cNvSpPr txBox="1"/>
          <p:nvPr/>
        </p:nvSpPr>
        <p:spPr>
          <a:xfrm>
            <a:off x="567284" y="7342881"/>
            <a:ext cx="1417850" cy="784830"/>
          </a:xfrm>
          <a:prstGeom prst="rect">
            <a:avLst/>
          </a:prstGeom>
          <a:noFill/>
        </p:spPr>
        <p:txBody>
          <a:bodyPr wrap="square" lIns="0" tIns="0" rIns="0" rtlCol="0">
            <a:spAutoFit/>
          </a:bodyPr>
          <a:lstStyle/>
          <a:p>
            <a:pPr fontAlgn="ctr"/>
            <a:r>
              <a:rPr lang="en-GB" sz="1200" dirty="0">
                <a:solidFill>
                  <a:schemeClr val="tx1">
                    <a:lumMod val="65000"/>
                    <a:lumOff val="35000"/>
                  </a:schemeClr>
                </a:solidFill>
                <a:latin typeface="Helvetica" panose="020B0604020202020204" pitchFamily="34" charset="0"/>
                <a:cs typeface="Helvetica" panose="020B0604020202020204" pitchFamily="34" charset="0"/>
              </a:rPr>
              <a:t>User replaceable print head and platen roller (optional)</a:t>
            </a:r>
          </a:p>
        </p:txBody>
      </p:sp>
      <p:sp>
        <p:nvSpPr>
          <p:cNvPr id="161" name="TextBox 7"/>
          <p:cNvSpPr txBox="1"/>
          <p:nvPr/>
        </p:nvSpPr>
        <p:spPr>
          <a:xfrm>
            <a:off x="636887" y="6541368"/>
            <a:ext cx="1417851" cy="600164"/>
          </a:xfrm>
          <a:prstGeom prst="rect">
            <a:avLst/>
          </a:prstGeom>
          <a:noFill/>
        </p:spPr>
        <p:txBody>
          <a:bodyPr wrap="square" lIns="0" tIns="0" rIns="0" rtlCol="0">
            <a:spAutoFit/>
          </a:bodyPr>
          <a:lstStyle/>
          <a:p>
            <a:r>
              <a:rPr lang="en-US" altLang="zh-CN" sz="1200" dirty="0">
                <a:solidFill>
                  <a:schemeClr val="tx1">
                    <a:lumMod val="65000"/>
                    <a:lumOff val="35000"/>
                  </a:schemeClr>
                </a:solidFill>
                <a:latin typeface="Helvetica" panose="020B0604020202020204" pitchFamily="34" charset="0"/>
                <a:cs typeface="Helvetica" panose="020B0604020202020204" pitchFamily="34" charset="0"/>
              </a:rPr>
              <a:t>Wide feeding slot with window for oversized media</a:t>
            </a:r>
          </a:p>
        </p:txBody>
      </p:sp>
      <p:sp>
        <p:nvSpPr>
          <p:cNvPr id="86" name="Round Single Corner Rectangle 39">
            <a:extLst>
              <a:ext uri="{FF2B5EF4-FFF2-40B4-BE49-F238E27FC236}">
                <a16:creationId xmlns:a16="http://schemas.microsoft.com/office/drawing/2014/main" id="{14B3A91A-5EAC-4BDC-A5A9-4F98E8692F26}"/>
              </a:ext>
            </a:extLst>
          </p:cNvPr>
          <p:cNvSpPr/>
          <p:nvPr/>
        </p:nvSpPr>
        <p:spPr>
          <a:xfrm rot="10800000" flipH="1">
            <a:off x="399324" y="707415"/>
            <a:ext cx="4278964" cy="2757354"/>
          </a:xfrm>
          <a:prstGeom prst="round1Rect">
            <a:avLst>
              <a:gd name="adj" fmla="val 26116"/>
            </a:avLst>
          </a:prstGeom>
          <a:solidFill>
            <a:srgbClr val="2BB6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53" name="TextBox 7">
            <a:extLst>
              <a:ext uri="{FF2B5EF4-FFF2-40B4-BE49-F238E27FC236}">
                <a16:creationId xmlns:a16="http://schemas.microsoft.com/office/drawing/2014/main" id="{DCA3E5B5-D9DC-4221-B985-52791EF1DD36}"/>
              </a:ext>
            </a:extLst>
          </p:cNvPr>
          <p:cNvSpPr txBox="1"/>
          <p:nvPr/>
        </p:nvSpPr>
        <p:spPr>
          <a:xfrm>
            <a:off x="6137312" y="7319798"/>
            <a:ext cx="1215988" cy="415498"/>
          </a:xfrm>
          <a:prstGeom prst="rect">
            <a:avLst/>
          </a:prstGeom>
          <a:noFill/>
        </p:spPr>
        <p:txBody>
          <a:bodyPr wrap="square" lIns="0" tIns="0" rIns="0" rtlCol="0">
            <a:spAutoFit/>
          </a:bodyPr>
          <a:lstStyle/>
          <a:p>
            <a:r>
              <a:rPr lang="en-US" altLang="zh-CN" sz="1200" dirty="0">
                <a:solidFill>
                  <a:schemeClr val="tx1">
                    <a:lumMod val="65000"/>
                    <a:lumOff val="35000"/>
                  </a:schemeClr>
                </a:solidFill>
                <a:latin typeface="Helvetica" panose="020B0604020202020204" pitchFamily="34" charset="0"/>
                <a:cs typeface="Helvetica" panose="020B0604020202020204" pitchFamily="34" charset="0"/>
              </a:rPr>
              <a:t>Bluetooth interface (v4.2)^</a:t>
            </a:r>
          </a:p>
        </p:txBody>
      </p:sp>
      <p:sp>
        <p:nvSpPr>
          <p:cNvPr id="51" name="TextBox 9">
            <a:extLst>
              <a:ext uri="{FF2B5EF4-FFF2-40B4-BE49-F238E27FC236}">
                <a16:creationId xmlns:a16="http://schemas.microsoft.com/office/drawing/2014/main" id="{64B40EFF-4220-4238-BA73-43FAC4BF0517}"/>
              </a:ext>
            </a:extLst>
          </p:cNvPr>
          <p:cNvSpPr txBox="1"/>
          <p:nvPr/>
        </p:nvSpPr>
        <p:spPr>
          <a:xfrm>
            <a:off x="3864373" y="6315327"/>
            <a:ext cx="1198762" cy="415498"/>
          </a:xfrm>
          <a:prstGeom prst="rect">
            <a:avLst/>
          </a:prstGeom>
          <a:noFill/>
        </p:spPr>
        <p:txBody>
          <a:bodyPr wrap="square" lIns="0" tIns="0" rIns="0" rtlCol="0">
            <a:spAutoFit/>
          </a:bodyPr>
          <a:lstStyle/>
          <a:p>
            <a:r>
              <a:rPr lang="en-US" altLang="zh-CN" sz="1200" dirty="0">
                <a:solidFill>
                  <a:schemeClr val="tx1">
                    <a:lumMod val="65000"/>
                    <a:lumOff val="35000"/>
                  </a:schemeClr>
                </a:solidFill>
                <a:latin typeface="Helvetica" panose="020B0604020202020204" pitchFamily="34" charset="0"/>
                <a:cs typeface="Helvetica" panose="020B0604020202020204" pitchFamily="34" charset="0"/>
              </a:rPr>
              <a:t>LCD display with Real Time Clock^</a:t>
            </a:r>
          </a:p>
        </p:txBody>
      </p:sp>
      <p:sp>
        <p:nvSpPr>
          <p:cNvPr id="70" name="TextBox 3">
            <a:extLst>
              <a:ext uri="{FF2B5EF4-FFF2-40B4-BE49-F238E27FC236}">
                <a16:creationId xmlns:a16="http://schemas.microsoft.com/office/drawing/2014/main" id="{AD90C9CA-9ABB-428D-8E90-CD72C17427BB}"/>
              </a:ext>
            </a:extLst>
          </p:cNvPr>
          <p:cNvSpPr txBox="1"/>
          <p:nvPr/>
        </p:nvSpPr>
        <p:spPr>
          <a:xfrm>
            <a:off x="635143" y="959444"/>
            <a:ext cx="3791117" cy="2169825"/>
          </a:xfrm>
          <a:prstGeom prst="rect">
            <a:avLst/>
          </a:prstGeom>
          <a:noFill/>
        </p:spPr>
        <p:txBody>
          <a:bodyPr wrap="square" lIns="0" tIns="0" rIns="0" rtlCol="0">
            <a:spAutoFit/>
          </a:bodyPr>
          <a:lstStyle/>
          <a:p>
            <a:r>
              <a:rPr lang="en-GB" altLang="zh-CN" sz="2000" b="1" dirty="0">
                <a:solidFill>
                  <a:schemeClr val="bg1"/>
                </a:solidFill>
                <a:latin typeface="Helvetica" panose="020B0604020202020204" pitchFamily="34" charset="0"/>
                <a:cs typeface="Helvetica" panose="020B0604020202020204" pitchFamily="34" charset="0"/>
              </a:rPr>
              <a:t>4” Professional direct thermal printer </a:t>
            </a:r>
            <a:br>
              <a:rPr lang="en-GB" altLang="zh-CN" sz="2000" b="1" dirty="0">
                <a:solidFill>
                  <a:schemeClr val="bg1"/>
                </a:solidFill>
                <a:latin typeface="Helvetica" panose="020B0604020202020204" pitchFamily="34" charset="0"/>
                <a:cs typeface="Helvetica" panose="020B0604020202020204" pitchFamily="34" charset="0"/>
              </a:rPr>
            </a:br>
            <a:endParaRPr lang="en-GB" sz="1400" b="1" dirty="0">
              <a:solidFill>
                <a:schemeClr val="bg1"/>
              </a:solidFill>
              <a:latin typeface="Helvetica" panose="020B0604020202020204" pitchFamily="34" charset="0"/>
              <a:cs typeface="Helvetica" panose="020B0604020202020204" pitchFamily="34" charset="0"/>
            </a:endParaRPr>
          </a:p>
          <a:p>
            <a:r>
              <a:rPr lang="en-US" sz="1200" dirty="0">
                <a:solidFill>
                  <a:schemeClr val="bg1"/>
                </a:solidFill>
                <a:latin typeface="Helvetica" panose="020B0604020202020204" pitchFamily="34" charset="0"/>
                <a:cs typeface="Helvetica" panose="020B0604020202020204" pitchFamily="34" charset="0"/>
              </a:rPr>
              <a:t>Brother’s range of TD professional label printers allows you to print high quality labels on demand, whatever the requirement. </a:t>
            </a:r>
          </a:p>
          <a:p>
            <a:endParaRPr lang="en-US" sz="1200" dirty="0">
              <a:solidFill>
                <a:schemeClr val="bg1"/>
              </a:solidFill>
              <a:latin typeface="Helvetica" panose="020B0604020202020204" pitchFamily="34" charset="0"/>
              <a:cs typeface="Helvetica" panose="020B0604020202020204" pitchFamily="34" charset="0"/>
            </a:endParaRPr>
          </a:p>
          <a:p>
            <a:r>
              <a:rPr lang="en-US" sz="1200" dirty="0">
                <a:solidFill>
                  <a:schemeClr val="bg1"/>
                </a:solidFill>
                <a:latin typeface="Helvetica" panose="020B0604020202020204" pitchFamily="34" charset="0"/>
                <a:cs typeface="Helvetica" panose="020B0604020202020204" pitchFamily="34" charset="0"/>
              </a:rPr>
              <a:t>Printing labels up to 4 inches in width, using direct thermal print technology, they fit the requirements of a large range of market applications.</a:t>
            </a:r>
            <a:endParaRPr lang="en-GB" sz="1200" dirty="0">
              <a:solidFill>
                <a:schemeClr val="bg1"/>
              </a:solidFill>
              <a:latin typeface="Helvetica" panose="020B0604020202020204" pitchFamily="34" charset="0"/>
              <a:cs typeface="Helvetica" panose="020B0604020202020204" pitchFamily="34" charset="0"/>
            </a:endParaRPr>
          </a:p>
        </p:txBody>
      </p:sp>
      <p:sp>
        <p:nvSpPr>
          <p:cNvPr id="71" name="TextBox 14">
            <a:extLst>
              <a:ext uri="{FF2B5EF4-FFF2-40B4-BE49-F238E27FC236}">
                <a16:creationId xmlns:a16="http://schemas.microsoft.com/office/drawing/2014/main" id="{C90B411E-F4C6-40FB-9818-16AC3134B2F7}"/>
              </a:ext>
            </a:extLst>
          </p:cNvPr>
          <p:cNvSpPr txBox="1"/>
          <p:nvPr/>
        </p:nvSpPr>
        <p:spPr>
          <a:xfrm>
            <a:off x="2310941" y="4345124"/>
            <a:ext cx="4769309" cy="1123384"/>
          </a:xfrm>
          <a:prstGeom prst="rect">
            <a:avLst/>
          </a:prstGeom>
          <a:noFill/>
        </p:spPr>
        <p:txBody>
          <a:bodyPr wrap="square" lIns="0" tIns="0" rIns="0" rtlCol="0">
            <a:spAutoFit/>
          </a:bodyPr>
          <a:lstStyle/>
          <a:p>
            <a:pPr marL="285750" indent="-285750">
              <a:buFont typeface="Arial" panose="020B0604020202020204" pitchFamily="34" charset="0"/>
              <a:buChar char="•"/>
            </a:pPr>
            <a:r>
              <a:rPr lang="en-US" altLang="zh-CN" sz="1400" b="1" dirty="0">
                <a:solidFill>
                  <a:schemeClr val="bg1"/>
                </a:solidFill>
                <a:latin typeface="Helvetica" panose="020B0604020202020204" pitchFamily="34" charset="0"/>
                <a:cs typeface="Helvetica" panose="020B0604020202020204" pitchFamily="34" charset="0"/>
              </a:rPr>
              <a:t>Fast print speeds of up to 203mm/sec (8ips)</a:t>
            </a:r>
          </a:p>
          <a:p>
            <a:pPr marL="285750" indent="-285750">
              <a:buFont typeface="Arial" panose="020B0604020202020204" pitchFamily="34" charset="0"/>
              <a:buChar char="•"/>
            </a:pPr>
            <a:r>
              <a:rPr lang="en-US" altLang="zh-CN" sz="1400" b="1" dirty="0">
                <a:solidFill>
                  <a:schemeClr val="bg1"/>
                </a:solidFill>
                <a:latin typeface="Helvetica" panose="020B0604020202020204" pitchFamily="34" charset="0"/>
                <a:cs typeface="Helvetica" panose="020B0604020202020204" pitchFamily="34" charset="0"/>
              </a:rPr>
              <a:t>Direct thermal printing on a range of media</a:t>
            </a:r>
          </a:p>
          <a:p>
            <a:pPr marL="285750" indent="-285750">
              <a:buFont typeface="Arial" panose="020B0604020202020204" pitchFamily="34" charset="0"/>
              <a:buChar char="•"/>
            </a:pPr>
            <a:r>
              <a:rPr lang="en-US" altLang="zh-CN" sz="1400" b="1" dirty="0">
                <a:solidFill>
                  <a:schemeClr val="bg1"/>
                </a:solidFill>
                <a:latin typeface="Helvetica" panose="020B0604020202020204" pitchFamily="34" charset="0"/>
                <a:cs typeface="Helvetica" panose="020B0604020202020204" pitchFamily="34" charset="0"/>
              </a:rPr>
              <a:t>Auto media configuration for easy setup</a:t>
            </a:r>
          </a:p>
          <a:p>
            <a:pPr marL="285750" indent="-285750">
              <a:buFont typeface="Arial" panose="020B0604020202020204" pitchFamily="34" charset="0"/>
              <a:buChar char="•"/>
            </a:pPr>
            <a:r>
              <a:rPr lang="en-US" altLang="zh-CN" sz="1400" b="1" dirty="0">
                <a:solidFill>
                  <a:schemeClr val="bg1"/>
                </a:solidFill>
                <a:latin typeface="Helvetica" panose="020B0604020202020204" pitchFamily="34" charset="0"/>
                <a:cs typeface="Helvetica" panose="020B0604020202020204" pitchFamily="34" charset="0"/>
              </a:rPr>
              <a:t>Ready to integrate with iOS &amp; Android apps</a:t>
            </a:r>
          </a:p>
          <a:p>
            <a:pPr marL="285750" indent="-285750">
              <a:buFont typeface="Arial" panose="020B0604020202020204" pitchFamily="34" charset="0"/>
              <a:buChar char="•"/>
            </a:pPr>
            <a:r>
              <a:rPr lang="en-US" altLang="zh-CN" sz="1400" b="1" dirty="0">
                <a:solidFill>
                  <a:schemeClr val="bg1"/>
                </a:solidFill>
                <a:latin typeface="Helvetica" panose="020B0604020202020204" pitchFamily="34" charset="0"/>
                <a:cs typeface="Helvetica" panose="020B0604020202020204" pitchFamily="34" charset="0"/>
              </a:rPr>
              <a:t>USB, USB Host and Serial connectivity as standard</a:t>
            </a:r>
          </a:p>
        </p:txBody>
      </p:sp>
      <p:cxnSp>
        <p:nvCxnSpPr>
          <p:cNvPr id="79" name="Connector: Elbow 78">
            <a:extLst>
              <a:ext uri="{FF2B5EF4-FFF2-40B4-BE49-F238E27FC236}">
                <a16:creationId xmlns:a16="http://schemas.microsoft.com/office/drawing/2014/main" id="{A7D78F28-4B13-445B-BCE6-41973155FC6C}"/>
              </a:ext>
            </a:extLst>
          </p:cNvPr>
          <p:cNvCxnSpPr>
            <a:cxnSpLocks/>
          </p:cNvCxnSpPr>
          <p:nvPr/>
        </p:nvCxnSpPr>
        <p:spPr>
          <a:xfrm>
            <a:off x="4894312" y="7547459"/>
            <a:ext cx="608675" cy="525810"/>
          </a:xfrm>
          <a:prstGeom prst="bentConnector3">
            <a:avLst/>
          </a:prstGeom>
          <a:ln w="6350">
            <a:solidFill>
              <a:srgbClr val="2BB6AA"/>
            </a:solidFill>
            <a:prstDash val="sysDot"/>
          </a:ln>
        </p:spPr>
        <p:style>
          <a:lnRef idx="1">
            <a:schemeClr val="accent6"/>
          </a:lnRef>
          <a:fillRef idx="0">
            <a:schemeClr val="accent6"/>
          </a:fillRef>
          <a:effectRef idx="0">
            <a:schemeClr val="accent6"/>
          </a:effectRef>
          <a:fontRef idx="minor">
            <a:schemeClr val="tx1"/>
          </a:fontRef>
        </p:style>
      </p:cxnSp>
      <p:sp>
        <p:nvSpPr>
          <p:cNvPr id="34" name="TextBox 33">
            <a:extLst>
              <a:ext uri="{FF2B5EF4-FFF2-40B4-BE49-F238E27FC236}">
                <a16:creationId xmlns:a16="http://schemas.microsoft.com/office/drawing/2014/main" id="{509AE4C0-9E18-4774-A6A1-5C4145D60F57}"/>
              </a:ext>
            </a:extLst>
          </p:cNvPr>
          <p:cNvSpPr txBox="1"/>
          <p:nvPr/>
        </p:nvSpPr>
        <p:spPr>
          <a:xfrm>
            <a:off x="1493856" y="9723578"/>
            <a:ext cx="4741034" cy="246221"/>
          </a:xfrm>
          <a:prstGeom prst="rect">
            <a:avLst/>
          </a:prstGeom>
          <a:noFill/>
        </p:spPr>
        <p:txBody>
          <a:bodyPr wrap="square" rtlCol="0">
            <a:spAutoFit/>
          </a:bodyPr>
          <a:lstStyle/>
          <a:p>
            <a:pPr algn="ctr"/>
            <a:r>
              <a:rPr lang="en-GB" sz="1000" dirty="0">
                <a:solidFill>
                  <a:schemeClr val="bg1">
                    <a:lumMod val="50000"/>
                  </a:schemeClr>
                </a:solidFill>
                <a:latin typeface="Helvetica" panose="020B0604020202020204" pitchFamily="34" charset="0"/>
                <a:cs typeface="Helvetica" panose="020B0604020202020204" pitchFamily="34" charset="0"/>
              </a:rPr>
              <a:t>TD-4210D / TD-4410D / TD-4420DN / TD-4520DN / TD-4550DNWB </a:t>
            </a:r>
            <a:r>
              <a:rPr lang="en-US" altLang="zh-CN" sz="1000" dirty="0">
                <a:solidFill>
                  <a:schemeClr val="bg1">
                    <a:lumMod val="50000"/>
                  </a:schemeClr>
                </a:solidFill>
                <a:latin typeface="Helvetica" panose="020B0604020202020204" pitchFamily="34" charset="0"/>
                <a:cs typeface="Helvetica" panose="020B0604020202020204" pitchFamily="34" charset="0"/>
              </a:rPr>
              <a:t>| Page 2</a:t>
            </a:r>
          </a:p>
        </p:txBody>
      </p:sp>
      <p:pic>
        <p:nvPicPr>
          <p:cNvPr id="35" name="図 1">
            <a:extLst>
              <a:ext uri="{FF2B5EF4-FFF2-40B4-BE49-F238E27FC236}">
                <a16:creationId xmlns:a16="http://schemas.microsoft.com/office/drawing/2014/main" id="{94A7116E-8C2C-4E40-827F-9698A1618DC7}"/>
              </a:ext>
            </a:extLst>
          </p:cNvPr>
          <p:cNvPicPr>
            <a:picLocks noChangeAspect="1"/>
          </p:cNvPicPr>
          <p:nvPr/>
        </p:nvPicPr>
        <p:blipFill>
          <a:blip r:embed="rId14"/>
          <a:stretch>
            <a:fillRect/>
          </a:stretch>
        </p:blipFill>
        <p:spPr>
          <a:xfrm>
            <a:off x="1926309" y="6994617"/>
            <a:ext cx="1810183" cy="1740942"/>
          </a:xfrm>
          <a:prstGeom prst="rect">
            <a:avLst/>
          </a:prstGeom>
        </p:spPr>
      </p:pic>
      <p:pic>
        <p:nvPicPr>
          <p:cNvPr id="37" name="図 6">
            <a:extLst>
              <a:ext uri="{FF2B5EF4-FFF2-40B4-BE49-F238E27FC236}">
                <a16:creationId xmlns:a16="http://schemas.microsoft.com/office/drawing/2014/main" id="{CC8FA276-C4AE-46BD-AE59-75AC32314F0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687465" y="6852636"/>
            <a:ext cx="2106947" cy="2245016"/>
          </a:xfrm>
          <a:prstGeom prst="rect">
            <a:avLst/>
          </a:prstGeom>
        </p:spPr>
      </p:pic>
      <p:cxnSp>
        <p:nvCxnSpPr>
          <p:cNvPr id="80" name="Connector: Elbow 79">
            <a:extLst>
              <a:ext uri="{FF2B5EF4-FFF2-40B4-BE49-F238E27FC236}">
                <a16:creationId xmlns:a16="http://schemas.microsoft.com/office/drawing/2014/main" id="{73D9D52D-4286-446B-B6B8-88D1FB0E48C4}"/>
              </a:ext>
            </a:extLst>
          </p:cNvPr>
          <p:cNvCxnSpPr>
            <a:cxnSpLocks/>
          </p:cNvCxnSpPr>
          <p:nvPr/>
        </p:nvCxnSpPr>
        <p:spPr>
          <a:xfrm rot="10800000">
            <a:off x="1749939" y="6803678"/>
            <a:ext cx="840117" cy="349130"/>
          </a:xfrm>
          <a:prstGeom prst="bentConnector3">
            <a:avLst/>
          </a:prstGeom>
          <a:ln w="6350">
            <a:solidFill>
              <a:srgbClr val="2BB6AA"/>
            </a:solidFill>
            <a:prstDash val="sysDot"/>
          </a:ln>
        </p:spPr>
        <p:style>
          <a:lnRef idx="1">
            <a:schemeClr val="accent6"/>
          </a:lnRef>
          <a:fillRef idx="0">
            <a:schemeClr val="accent6"/>
          </a:fillRef>
          <a:effectRef idx="0">
            <a:schemeClr val="accent6"/>
          </a:effectRef>
          <a:fontRef idx="minor">
            <a:schemeClr val="tx1"/>
          </a:fontRef>
        </p:style>
      </p:cxnSp>
      <p:cxnSp>
        <p:nvCxnSpPr>
          <p:cNvPr id="82" name="Connector: Elbow 81">
            <a:extLst>
              <a:ext uri="{FF2B5EF4-FFF2-40B4-BE49-F238E27FC236}">
                <a16:creationId xmlns:a16="http://schemas.microsoft.com/office/drawing/2014/main" id="{2D9CEA0D-0D39-4579-90F6-B501BDF9D93A}"/>
              </a:ext>
            </a:extLst>
          </p:cNvPr>
          <p:cNvCxnSpPr>
            <a:cxnSpLocks/>
          </p:cNvCxnSpPr>
          <p:nvPr/>
        </p:nvCxnSpPr>
        <p:spPr>
          <a:xfrm rot="10800000">
            <a:off x="1435162" y="7767458"/>
            <a:ext cx="619576" cy="129482"/>
          </a:xfrm>
          <a:prstGeom prst="bentConnector3">
            <a:avLst/>
          </a:prstGeom>
          <a:ln w="6350">
            <a:solidFill>
              <a:srgbClr val="2BB6AA"/>
            </a:solidFill>
            <a:prstDash val="sysDot"/>
          </a:ln>
        </p:spPr>
        <p:style>
          <a:lnRef idx="1">
            <a:schemeClr val="accent6"/>
          </a:lnRef>
          <a:fillRef idx="0">
            <a:schemeClr val="accent6"/>
          </a:fillRef>
          <a:effectRef idx="0">
            <a:schemeClr val="accent6"/>
          </a:effectRef>
          <a:fontRef idx="minor">
            <a:schemeClr val="tx1"/>
          </a:fontRef>
        </p:style>
      </p:cxnSp>
      <p:cxnSp>
        <p:nvCxnSpPr>
          <p:cNvPr id="17" name="Connector: Elbow 16">
            <a:extLst>
              <a:ext uri="{FF2B5EF4-FFF2-40B4-BE49-F238E27FC236}">
                <a16:creationId xmlns:a16="http://schemas.microsoft.com/office/drawing/2014/main" id="{DBA44BB7-2D9F-44D0-A9F7-AB4057BF9E2A}"/>
              </a:ext>
            </a:extLst>
          </p:cNvPr>
          <p:cNvCxnSpPr>
            <a:cxnSpLocks/>
          </p:cNvCxnSpPr>
          <p:nvPr/>
        </p:nvCxnSpPr>
        <p:spPr>
          <a:xfrm rot="16200000" flipV="1">
            <a:off x="4026709" y="6849467"/>
            <a:ext cx="689738" cy="462623"/>
          </a:xfrm>
          <a:prstGeom prst="bentConnector3">
            <a:avLst>
              <a:gd name="adj1" fmla="val 50000"/>
            </a:avLst>
          </a:prstGeom>
          <a:ln w="6350">
            <a:solidFill>
              <a:srgbClr val="2BB6AA"/>
            </a:solidFill>
            <a:prstDash val="sysDot"/>
          </a:ln>
        </p:spPr>
        <p:style>
          <a:lnRef idx="1">
            <a:schemeClr val="accent6"/>
          </a:lnRef>
          <a:fillRef idx="0">
            <a:schemeClr val="accent6"/>
          </a:fillRef>
          <a:effectRef idx="0">
            <a:schemeClr val="accent6"/>
          </a:effectRef>
          <a:fontRef idx="minor">
            <a:schemeClr val="tx1"/>
          </a:fontRef>
        </p:style>
      </p:cxnSp>
      <p:sp>
        <p:nvSpPr>
          <p:cNvPr id="39" name="TextBox 9">
            <a:extLst>
              <a:ext uri="{FF2B5EF4-FFF2-40B4-BE49-F238E27FC236}">
                <a16:creationId xmlns:a16="http://schemas.microsoft.com/office/drawing/2014/main" id="{9A06334E-194B-4430-A2EA-C4FBC9E4F49A}"/>
              </a:ext>
            </a:extLst>
          </p:cNvPr>
          <p:cNvSpPr txBox="1"/>
          <p:nvPr/>
        </p:nvSpPr>
        <p:spPr>
          <a:xfrm>
            <a:off x="675003" y="8444738"/>
            <a:ext cx="1417850" cy="415498"/>
          </a:xfrm>
          <a:prstGeom prst="rect">
            <a:avLst/>
          </a:prstGeom>
          <a:noFill/>
        </p:spPr>
        <p:txBody>
          <a:bodyPr wrap="square" lIns="0" tIns="0" rIns="0" rtlCol="0">
            <a:spAutoFit/>
          </a:bodyPr>
          <a:lstStyle/>
          <a:p>
            <a:pPr fontAlgn="ctr"/>
            <a:r>
              <a:rPr lang="en-GB" sz="1200" dirty="0">
                <a:solidFill>
                  <a:schemeClr val="tx1">
                    <a:lumMod val="65000"/>
                    <a:lumOff val="35000"/>
                  </a:schemeClr>
                </a:solidFill>
                <a:latin typeface="Helvetica" panose="020B0604020202020204" pitchFamily="34" charset="0"/>
                <a:cs typeface="Helvetica" panose="020B0604020202020204" pitchFamily="34" charset="0"/>
              </a:rPr>
              <a:t>Peeler or cutter (optional)</a:t>
            </a:r>
          </a:p>
        </p:txBody>
      </p:sp>
      <p:cxnSp>
        <p:nvCxnSpPr>
          <p:cNvPr id="40" name="Connector: Elbow 39">
            <a:extLst>
              <a:ext uri="{FF2B5EF4-FFF2-40B4-BE49-F238E27FC236}">
                <a16:creationId xmlns:a16="http://schemas.microsoft.com/office/drawing/2014/main" id="{D22BF6FF-2E2B-47B0-ABE7-9561F9060124}"/>
              </a:ext>
            </a:extLst>
          </p:cNvPr>
          <p:cNvCxnSpPr>
            <a:cxnSpLocks/>
          </p:cNvCxnSpPr>
          <p:nvPr/>
        </p:nvCxnSpPr>
        <p:spPr>
          <a:xfrm rot="10800000" flipV="1">
            <a:off x="1421109" y="8127710"/>
            <a:ext cx="1092690" cy="592055"/>
          </a:xfrm>
          <a:prstGeom prst="bentConnector3">
            <a:avLst>
              <a:gd name="adj1" fmla="val 31404"/>
            </a:avLst>
          </a:prstGeom>
          <a:ln w="6350">
            <a:solidFill>
              <a:srgbClr val="2BB6AA"/>
            </a:solidFill>
            <a:prstDash val="sysDot"/>
          </a:ln>
        </p:spPr>
        <p:style>
          <a:lnRef idx="1">
            <a:schemeClr val="accent6"/>
          </a:lnRef>
          <a:fillRef idx="0">
            <a:schemeClr val="accent6"/>
          </a:fillRef>
          <a:effectRef idx="0">
            <a:schemeClr val="accent6"/>
          </a:effectRef>
          <a:fontRef idx="minor">
            <a:schemeClr val="tx1"/>
          </a:fontRef>
        </p:style>
      </p:cxnSp>
      <p:cxnSp>
        <p:nvCxnSpPr>
          <p:cNvPr id="52" name="Connector: Elbow 51">
            <a:extLst>
              <a:ext uri="{FF2B5EF4-FFF2-40B4-BE49-F238E27FC236}">
                <a16:creationId xmlns:a16="http://schemas.microsoft.com/office/drawing/2014/main" id="{6FB99477-1270-4ACC-AE7A-F8B74221E49C}"/>
              </a:ext>
            </a:extLst>
          </p:cNvPr>
          <p:cNvCxnSpPr>
            <a:cxnSpLocks/>
          </p:cNvCxnSpPr>
          <p:nvPr/>
        </p:nvCxnSpPr>
        <p:spPr>
          <a:xfrm flipV="1">
            <a:off x="5578058" y="7425648"/>
            <a:ext cx="478270" cy="439441"/>
          </a:xfrm>
          <a:prstGeom prst="bentConnector3">
            <a:avLst>
              <a:gd name="adj1" fmla="val 50000"/>
            </a:avLst>
          </a:prstGeom>
          <a:ln w="6350">
            <a:solidFill>
              <a:srgbClr val="2BB6AA"/>
            </a:solidFill>
            <a:prstDash val="sysDot"/>
          </a:ln>
        </p:spPr>
        <p:style>
          <a:lnRef idx="1">
            <a:schemeClr val="accent6"/>
          </a:lnRef>
          <a:fillRef idx="0">
            <a:schemeClr val="accent6"/>
          </a:fillRef>
          <a:effectRef idx="0">
            <a:schemeClr val="accent6"/>
          </a:effectRef>
          <a:fontRef idx="minor">
            <a:schemeClr val="tx1"/>
          </a:fontRef>
        </p:style>
      </p:cxnSp>
      <p:sp>
        <p:nvSpPr>
          <p:cNvPr id="56" name="TextBox 7">
            <a:extLst>
              <a:ext uri="{FF2B5EF4-FFF2-40B4-BE49-F238E27FC236}">
                <a16:creationId xmlns:a16="http://schemas.microsoft.com/office/drawing/2014/main" id="{ECDED83A-C36B-4A32-B9C8-6186A76B9306}"/>
              </a:ext>
            </a:extLst>
          </p:cNvPr>
          <p:cNvSpPr txBox="1"/>
          <p:nvPr/>
        </p:nvSpPr>
        <p:spPr>
          <a:xfrm>
            <a:off x="5908711" y="8525706"/>
            <a:ext cx="1518427" cy="600164"/>
          </a:xfrm>
          <a:prstGeom prst="rect">
            <a:avLst/>
          </a:prstGeom>
          <a:noFill/>
        </p:spPr>
        <p:txBody>
          <a:bodyPr wrap="square" lIns="0" tIns="0" rIns="0" rtlCol="0">
            <a:spAutoFit/>
          </a:bodyPr>
          <a:lstStyle/>
          <a:p>
            <a:r>
              <a:rPr lang="en-US" altLang="zh-CN" sz="1200" dirty="0">
                <a:solidFill>
                  <a:schemeClr val="tx1">
                    <a:lumMod val="65000"/>
                    <a:lumOff val="35000"/>
                  </a:schemeClr>
                </a:solidFill>
                <a:latin typeface="Helvetica" panose="020B0604020202020204" pitchFamily="34" charset="0"/>
                <a:cs typeface="Helvetica" panose="020B0604020202020204" pitchFamily="34" charset="0"/>
              </a:rPr>
              <a:t>Wireless LAN supporting 2.4GHz and 5GHz bands^</a:t>
            </a:r>
          </a:p>
        </p:txBody>
      </p:sp>
      <p:cxnSp>
        <p:nvCxnSpPr>
          <p:cNvPr id="57" name="Connector: Elbow 56">
            <a:extLst>
              <a:ext uri="{FF2B5EF4-FFF2-40B4-BE49-F238E27FC236}">
                <a16:creationId xmlns:a16="http://schemas.microsoft.com/office/drawing/2014/main" id="{06B6FC66-D5A8-403A-9ADF-DA85F91841E9}"/>
              </a:ext>
            </a:extLst>
          </p:cNvPr>
          <p:cNvCxnSpPr>
            <a:cxnSpLocks/>
          </p:cNvCxnSpPr>
          <p:nvPr/>
        </p:nvCxnSpPr>
        <p:spPr>
          <a:xfrm>
            <a:off x="5287411" y="8335377"/>
            <a:ext cx="558680" cy="463804"/>
          </a:xfrm>
          <a:prstGeom prst="bentConnector3">
            <a:avLst>
              <a:gd name="adj1" fmla="val 50000"/>
            </a:avLst>
          </a:prstGeom>
          <a:ln w="6350">
            <a:solidFill>
              <a:srgbClr val="2BB6AA"/>
            </a:solidFill>
            <a:prstDash val="sysDot"/>
          </a:ln>
        </p:spPr>
        <p:style>
          <a:lnRef idx="1">
            <a:schemeClr val="accent6"/>
          </a:lnRef>
          <a:fillRef idx="0">
            <a:schemeClr val="accent6"/>
          </a:fillRef>
          <a:effectRef idx="0">
            <a:schemeClr val="accent6"/>
          </a:effectRef>
          <a:fontRef idx="minor">
            <a:schemeClr val="tx1"/>
          </a:fontRef>
        </p:style>
      </p:cxnSp>
      <p:pic>
        <p:nvPicPr>
          <p:cNvPr id="41" name="Picture 2" descr="https://brothercdn.brandworkz.com/bms_resources/cacheGenerated/0783/78303_1_thumbnail_2525x1220_page1_1096773.jpg">
            <a:extLst>
              <a:ext uri="{FF2B5EF4-FFF2-40B4-BE49-F238E27FC236}">
                <a16:creationId xmlns:a16="http://schemas.microsoft.com/office/drawing/2014/main" id="{E4339803-77CB-41E7-9EE1-88310ED7165F}"/>
              </a:ext>
            </a:extLst>
          </p:cNvPr>
          <p:cNvPicPr>
            <a:picLocks noChangeAspect="1" noChangeArrowheads="1"/>
          </p:cNvPicPr>
          <p:nvPr/>
        </p:nvPicPr>
        <p:blipFill>
          <a:blip r:embed="rId16" cstate="print">
            <a:alphaModFix/>
            <a:extLst>
              <a:ext uri="{28A0092B-C50C-407E-A947-70E740481C1C}">
                <a14:useLocalDpi xmlns:a14="http://schemas.microsoft.com/office/drawing/2010/main" val="0"/>
              </a:ext>
            </a:extLst>
          </a:blip>
          <a:srcRect/>
          <a:stretch>
            <a:fillRect/>
          </a:stretch>
        </p:blipFill>
        <p:spPr bwMode="auto">
          <a:xfrm>
            <a:off x="6118448" y="276672"/>
            <a:ext cx="1246999" cy="47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3117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08926313"/>
              </p:ext>
            </p:extLst>
          </p:nvPr>
        </p:nvGraphicFramePr>
        <p:xfrm>
          <a:off x="358141" y="815757"/>
          <a:ext cx="3348039" cy="1147254"/>
        </p:xfrm>
        <a:graphic>
          <a:graphicData uri="http://schemas.openxmlformats.org/drawingml/2006/table">
            <a:tbl>
              <a:tblPr/>
              <a:tblGrid>
                <a:gridCol w="1296257">
                  <a:extLst>
                    <a:ext uri="{9D8B030D-6E8A-4147-A177-3AD203B41FA5}">
                      <a16:colId xmlns:a16="http://schemas.microsoft.com/office/drawing/2014/main" val="20000"/>
                    </a:ext>
                  </a:extLst>
                </a:gridCol>
                <a:gridCol w="2051782">
                  <a:extLst>
                    <a:ext uri="{9D8B030D-6E8A-4147-A177-3AD203B41FA5}">
                      <a16:colId xmlns:a16="http://schemas.microsoft.com/office/drawing/2014/main" val="20001"/>
                    </a:ext>
                  </a:extLst>
                </a:gridCol>
              </a:tblGrid>
              <a:tr h="302528">
                <a:tc>
                  <a:txBody>
                    <a:bodyPr/>
                    <a:lstStyle/>
                    <a:p>
                      <a:pPr algn="l" fontAlgn="b"/>
                      <a:r>
                        <a:rPr lang="en-GB" sz="1200" b="1" i="0" u="none" strike="noStrike" dirty="0">
                          <a:solidFill>
                            <a:schemeClr val="tx1">
                              <a:lumMod val="65000"/>
                              <a:lumOff val="35000"/>
                            </a:schemeClr>
                          </a:solidFill>
                          <a:latin typeface="Helvetica" panose="020B0604020202020204" pitchFamily="34" charset="0"/>
                          <a:cs typeface="Helvetica" panose="020B0604020202020204" pitchFamily="34" charset="0"/>
                        </a:rPr>
                        <a:t>General</a:t>
                      </a:r>
                    </a:p>
                  </a:txBody>
                  <a:tcPr marL="5202" marR="5202" marT="5202" marB="0" anchor="ctr">
                    <a:lnL>
                      <a:noFill/>
                    </a:lnL>
                    <a:lnR>
                      <a:noFill/>
                    </a:lnR>
                    <a:lnT>
                      <a:noFill/>
                    </a:lnT>
                    <a:lnB w="3175" cap="flat" cmpd="sng" algn="ctr">
                      <a:solidFill>
                        <a:schemeClr val="tx1">
                          <a:lumMod val="65000"/>
                          <a:lumOff val="35000"/>
                        </a:schemeClr>
                      </a:solidFill>
                      <a:prstDash val="solid"/>
                      <a:round/>
                      <a:headEnd type="none" w="med" len="med"/>
                      <a:tailEnd type="none" w="med" len="med"/>
                    </a:lnB>
                  </a:tcPr>
                </a:tc>
                <a:tc>
                  <a:txBody>
                    <a:bodyPr/>
                    <a:lstStyle/>
                    <a:p>
                      <a:pPr algn="l" fontAlgn="b"/>
                      <a:endParaRPr lang="en-GB" sz="800" b="0" i="0" u="none" strike="noStrike" dirty="0">
                        <a:solidFill>
                          <a:schemeClr val="tx1"/>
                        </a:solidFill>
                        <a:latin typeface="Helvetica" panose="020B0604020202020204" pitchFamily="34" charset="0"/>
                        <a:cs typeface="Helvetica" panose="020B0604020202020204" pitchFamily="34" charset="0"/>
                      </a:endParaRPr>
                    </a:p>
                  </a:txBody>
                  <a:tcPr marL="5202" marR="5202" marT="5202" marB="0" anchor="ctr">
                    <a:lnL>
                      <a:noFill/>
                    </a:lnL>
                    <a:lnR>
                      <a:noFill/>
                    </a:lnR>
                    <a:lnT>
                      <a:noFill/>
                    </a:lnT>
                    <a:lnB w="3175" cap="flat" cmpd="sng" algn="ctr">
                      <a:solidFill>
                        <a:schemeClr val="tx1">
                          <a:lumMod val="65000"/>
                          <a:lumOff val="35000"/>
                        </a:schemeClr>
                      </a:solidFill>
                      <a:prstDash val="solid"/>
                      <a:round/>
                      <a:headEnd type="none" w="med" len="med"/>
                      <a:tailEnd type="none" w="med" len="med"/>
                    </a:lnB>
                  </a:tcPr>
                </a:tc>
                <a:extLst>
                  <a:ext uri="{0D108BD9-81ED-4DB2-BD59-A6C34878D82A}">
                    <a16:rowId xmlns:a16="http://schemas.microsoft.com/office/drawing/2014/main" val="10000"/>
                  </a:ext>
                </a:extLst>
              </a:tr>
              <a:tr h="416934">
                <a:tc>
                  <a:txBody>
                    <a:bodyPr/>
                    <a:lstStyle/>
                    <a:p>
                      <a:pPr algn="l" fontAlgn="b"/>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Carton contents</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tc>
                  <a:txBody>
                    <a:bodyPr/>
                    <a:lstStyle/>
                    <a:p>
                      <a:pPr algn="l" fontAlgn="b"/>
                      <a:r>
                        <a:rPr lang="en-GB"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AC adaptor</a:t>
                      </a:r>
                    </a:p>
                    <a:p>
                      <a:pPr algn="l" fontAlgn="b"/>
                      <a:r>
                        <a:rPr lang="en-GB"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USB cable</a:t>
                      </a:r>
                    </a:p>
                    <a:p>
                      <a:pPr algn="l" fontAlgn="b"/>
                      <a:r>
                        <a:rPr lang="en-GB"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Documentation</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extLst>
                  <a:ext uri="{0D108BD9-81ED-4DB2-BD59-A6C34878D82A}">
                    <a16:rowId xmlns:a16="http://schemas.microsoft.com/office/drawing/2014/main" val="10001"/>
                  </a:ext>
                </a:extLst>
              </a:tr>
              <a:tr h="427792">
                <a:tc>
                  <a:txBody>
                    <a:bodyPr/>
                    <a:lstStyle/>
                    <a:p>
                      <a:pPr algn="l" fontAlgn="b"/>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Language support</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r>
                        <a:rPr kumimoji="1" lang="en-US" altLang="ja-JP" sz="800" dirty="0">
                          <a:solidFill>
                            <a:schemeClr val="tx1">
                              <a:lumMod val="65000"/>
                              <a:lumOff val="35000"/>
                            </a:schemeClr>
                          </a:solidFill>
                          <a:latin typeface="Helvetica" panose="020B0604020202020204" pitchFamily="34" charset="0"/>
                          <a:cs typeface="Helvetica" panose="020B0604020202020204" pitchFamily="34" charset="0"/>
                        </a:rPr>
                        <a:t>Dansk, Deutsch, English, </a:t>
                      </a:r>
                      <a:r>
                        <a:rPr kumimoji="1" lang="en-US" altLang="ja-JP" sz="800" dirty="0" err="1">
                          <a:solidFill>
                            <a:schemeClr val="tx1">
                              <a:lumMod val="65000"/>
                              <a:lumOff val="35000"/>
                            </a:schemeClr>
                          </a:solidFill>
                          <a:latin typeface="Helvetica" panose="020B0604020202020204" pitchFamily="34" charset="0"/>
                          <a:cs typeface="Helvetica" panose="020B0604020202020204" pitchFamily="34" charset="0"/>
                        </a:rPr>
                        <a:t>Español</a:t>
                      </a:r>
                      <a:r>
                        <a:rPr kumimoji="1" lang="en-US" altLang="ja-JP" sz="800" dirty="0">
                          <a:solidFill>
                            <a:schemeClr val="tx1">
                              <a:lumMod val="65000"/>
                              <a:lumOff val="35000"/>
                            </a:schemeClr>
                          </a:solidFill>
                          <a:latin typeface="Helvetica" panose="020B0604020202020204" pitchFamily="34" charset="0"/>
                          <a:cs typeface="Helvetica" panose="020B0604020202020204" pitchFamily="34" charset="0"/>
                        </a:rPr>
                        <a:t>, </a:t>
                      </a:r>
                      <a:r>
                        <a:rPr kumimoji="1" lang="en-US" altLang="ja-JP" sz="800" dirty="0" err="1">
                          <a:solidFill>
                            <a:schemeClr val="tx1">
                              <a:lumMod val="65000"/>
                              <a:lumOff val="35000"/>
                            </a:schemeClr>
                          </a:solidFill>
                          <a:latin typeface="Helvetica" panose="020B0604020202020204" pitchFamily="34" charset="0"/>
                          <a:cs typeface="Helvetica" panose="020B0604020202020204" pitchFamily="34" charset="0"/>
                        </a:rPr>
                        <a:t>Français</a:t>
                      </a:r>
                      <a:r>
                        <a:rPr kumimoji="1" lang="en-US" altLang="ja-JP" sz="800" dirty="0">
                          <a:solidFill>
                            <a:schemeClr val="tx1">
                              <a:lumMod val="65000"/>
                              <a:lumOff val="35000"/>
                            </a:schemeClr>
                          </a:solidFill>
                          <a:latin typeface="Helvetica" panose="020B0604020202020204" pitchFamily="34" charset="0"/>
                          <a:cs typeface="Helvetica" panose="020B0604020202020204" pitchFamily="34" charset="0"/>
                        </a:rPr>
                        <a:t>, Italian, </a:t>
                      </a:r>
                      <a:r>
                        <a:rPr kumimoji="1" lang="en-US" altLang="ja-JP" sz="800" dirty="0" err="1">
                          <a:solidFill>
                            <a:schemeClr val="tx1">
                              <a:lumMod val="65000"/>
                              <a:lumOff val="35000"/>
                            </a:schemeClr>
                          </a:solidFill>
                          <a:latin typeface="Helvetica" panose="020B0604020202020204" pitchFamily="34" charset="0"/>
                          <a:cs typeface="Helvetica" panose="020B0604020202020204" pitchFamily="34" charset="0"/>
                        </a:rPr>
                        <a:t>Nederlands</a:t>
                      </a:r>
                      <a:r>
                        <a:rPr kumimoji="1" lang="en-US" altLang="ja-JP" sz="800" dirty="0">
                          <a:solidFill>
                            <a:schemeClr val="tx1">
                              <a:lumMod val="65000"/>
                              <a:lumOff val="35000"/>
                            </a:schemeClr>
                          </a:solidFill>
                          <a:latin typeface="Helvetica" panose="020B0604020202020204" pitchFamily="34" charset="0"/>
                          <a:cs typeface="Helvetica" panose="020B0604020202020204" pitchFamily="34" charset="0"/>
                        </a:rPr>
                        <a:t>, </a:t>
                      </a:r>
                      <a:r>
                        <a:rPr kumimoji="1" lang="en-US" altLang="ja-JP" sz="800" dirty="0" err="1">
                          <a:solidFill>
                            <a:schemeClr val="tx1">
                              <a:lumMod val="65000"/>
                              <a:lumOff val="35000"/>
                            </a:schemeClr>
                          </a:solidFill>
                          <a:latin typeface="Helvetica" panose="020B0604020202020204" pitchFamily="34" charset="0"/>
                          <a:cs typeface="Helvetica" panose="020B0604020202020204" pitchFamily="34" charset="0"/>
                        </a:rPr>
                        <a:t>Norsk</a:t>
                      </a:r>
                      <a:r>
                        <a:rPr kumimoji="1" lang="en-US" altLang="ja-JP" sz="800" dirty="0">
                          <a:solidFill>
                            <a:schemeClr val="tx1">
                              <a:lumMod val="65000"/>
                              <a:lumOff val="35000"/>
                            </a:schemeClr>
                          </a:solidFill>
                          <a:latin typeface="Helvetica" panose="020B0604020202020204" pitchFamily="34" charset="0"/>
                          <a:cs typeface="Helvetica" panose="020B0604020202020204" pitchFamily="34" charset="0"/>
                        </a:rPr>
                        <a:t>, </a:t>
                      </a:r>
                      <a:r>
                        <a:rPr kumimoji="1" lang="en-US" altLang="ja-JP" sz="800" dirty="0" err="1">
                          <a:solidFill>
                            <a:schemeClr val="tx1">
                              <a:lumMod val="65000"/>
                              <a:lumOff val="35000"/>
                            </a:schemeClr>
                          </a:solidFill>
                          <a:latin typeface="Helvetica" panose="020B0604020202020204" pitchFamily="34" charset="0"/>
                          <a:cs typeface="Helvetica" panose="020B0604020202020204" pitchFamily="34" charset="0"/>
                        </a:rPr>
                        <a:t>Português</a:t>
                      </a:r>
                      <a:r>
                        <a:rPr kumimoji="1" lang="en-US" altLang="ja-JP" sz="800" dirty="0">
                          <a:solidFill>
                            <a:schemeClr val="tx1">
                              <a:lumMod val="65000"/>
                              <a:lumOff val="35000"/>
                            </a:schemeClr>
                          </a:solidFill>
                          <a:latin typeface="Helvetica" panose="020B0604020202020204" pitchFamily="34" charset="0"/>
                          <a:cs typeface="Helvetica" panose="020B0604020202020204" pitchFamily="34" charset="0"/>
                        </a:rPr>
                        <a:t>, Suomi, Svenska</a:t>
                      </a:r>
                    </a:p>
                  </a:txBody>
                  <a:tcPr marL="9525" marR="9525" marT="9525"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1863590606"/>
              </p:ext>
            </p:extLst>
          </p:nvPr>
        </p:nvGraphicFramePr>
        <p:xfrm>
          <a:off x="358139" y="3027150"/>
          <a:ext cx="3348039" cy="5580330"/>
        </p:xfrm>
        <a:graphic>
          <a:graphicData uri="http://schemas.openxmlformats.org/drawingml/2006/table">
            <a:tbl>
              <a:tblPr/>
              <a:tblGrid>
                <a:gridCol w="1296257">
                  <a:extLst>
                    <a:ext uri="{9D8B030D-6E8A-4147-A177-3AD203B41FA5}">
                      <a16:colId xmlns:a16="http://schemas.microsoft.com/office/drawing/2014/main" val="20000"/>
                    </a:ext>
                  </a:extLst>
                </a:gridCol>
                <a:gridCol w="2051782">
                  <a:extLst>
                    <a:ext uri="{9D8B030D-6E8A-4147-A177-3AD203B41FA5}">
                      <a16:colId xmlns:a16="http://schemas.microsoft.com/office/drawing/2014/main" val="20001"/>
                    </a:ext>
                  </a:extLst>
                </a:gridCol>
              </a:tblGrid>
              <a:tr h="300407">
                <a:tc>
                  <a:txBody>
                    <a:bodyPr/>
                    <a:lstStyle/>
                    <a:p>
                      <a:pPr algn="l" fontAlgn="b"/>
                      <a:r>
                        <a:rPr lang="en-GB" sz="1200" b="1" i="0" u="none" strike="noStrike" dirty="0">
                          <a:solidFill>
                            <a:schemeClr val="tx1">
                              <a:lumMod val="65000"/>
                              <a:lumOff val="35000"/>
                            </a:schemeClr>
                          </a:solidFill>
                          <a:latin typeface="Helvetica" panose="020B0604020202020204" pitchFamily="34" charset="0"/>
                          <a:cs typeface="Helvetica" panose="020B0604020202020204" pitchFamily="34" charset="0"/>
                        </a:rPr>
                        <a:t>Built In Features</a:t>
                      </a:r>
                    </a:p>
                  </a:txBody>
                  <a:tcPr marL="5202" marR="5202" marT="5202" marB="0" anchor="ctr">
                    <a:lnL>
                      <a:noFill/>
                    </a:lnL>
                    <a:lnR>
                      <a:noFill/>
                    </a:lnR>
                    <a:lnT>
                      <a:noFill/>
                    </a:lnT>
                    <a:lnB w="3175" cap="flat" cmpd="sng" algn="ctr">
                      <a:solidFill>
                        <a:schemeClr val="tx1">
                          <a:lumMod val="65000"/>
                          <a:lumOff val="35000"/>
                        </a:schemeClr>
                      </a:solidFill>
                      <a:prstDash val="solid"/>
                      <a:round/>
                      <a:headEnd type="none" w="med" len="med"/>
                      <a:tailEnd type="none" w="med" len="med"/>
                    </a:lnB>
                  </a:tcPr>
                </a:tc>
                <a:tc>
                  <a:txBody>
                    <a:bodyPr/>
                    <a:lstStyle/>
                    <a:p>
                      <a:pPr algn="l" fontAlgn="b"/>
                      <a:endParaRPr lang="en-GB" sz="900" b="0" i="0" u="none" strike="noStrike" dirty="0">
                        <a:solidFill>
                          <a:schemeClr val="tx1"/>
                        </a:solidFill>
                        <a:latin typeface="Calibri"/>
                      </a:endParaRPr>
                    </a:p>
                  </a:txBody>
                  <a:tcPr marL="5202" marR="5202" marT="5202" marB="0" anchor="ctr">
                    <a:lnL>
                      <a:noFill/>
                    </a:lnL>
                    <a:lnR>
                      <a:noFill/>
                    </a:lnR>
                    <a:lnT>
                      <a:noFill/>
                    </a:lnT>
                    <a:lnB w="3175" cap="flat" cmpd="sng" algn="ctr">
                      <a:solidFill>
                        <a:schemeClr val="tx1">
                          <a:lumMod val="65000"/>
                          <a:lumOff val="35000"/>
                        </a:schemeClr>
                      </a:solidFill>
                      <a:prstDash val="solid"/>
                      <a:round/>
                      <a:headEnd type="none" w="med" len="med"/>
                      <a:tailEnd type="none" w="med" len="med"/>
                    </a:lnB>
                  </a:tcPr>
                </a:tc>
                <a:extLst>
                  <a:ext uri="{0D108BD9-81ED-4DB2-BD59-A6C34878D82A}">
                    <a16:rowId xmlns:a16="http://schemas.microsoft.com/office/drawing/2014/main" val="10000"/>
                  </a:ext>
                </a:extLst>
              </a:tr>
              <a:tr h="245539">
                <a:tc>
                  <a:txBody>
                    <a:bodyPr/>
                    <a:lstStyle/>
                    <a:p>
                      <a:pPr algn="l" fontAlgn="b"/>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Printing Method</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r>
                        <a:rPr lang="en-GB" sz="800" dirty="0">
                          <a:solidFill>
                            <a:schemeClr val="tx1">
                              <a:lumMod val="65000"/>
                              <a:lumOff val="35000"/>
                            </a:schemeClr>
                          </a:solidFill>
                          <a:latin typeface="Helvetica" panose="020B0604020202020204" pitchFamily="34" charset="0"/>
                          <a:cs typeface="Helvetica" panose="020B0604020202020204" pitchFamily="34" charset="0"/>
                        </a:rPr>
                        <a:t>Direct Thermal</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280050">
                <a:tc>
                  <a:txBody>
                    <a:bodyPr/>
                    <a:lstStyle/>
                    <a:p>
                      <a:pPr algn="l" fontAlgn="b"/>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Minimum print length</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b"/>
                      <a:r>
                        <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rPr>
                        <a:t>Continuous: 6.4mm, Peeler: 17mm, </a:t>
                      </a:r>
                    </a:p>
                    <a:p>
                      <a:pPr algn="l" fontAlgn="b"/>
                      <a:r>
                        <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rPr>
                        <a:t>Cutter: 20mm, Tear: 18mm</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964051208"/>
                  </a:ext>
                </a:extLst>
              </a:tr>
              <a:tr h="430555">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Maximum print length</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r>
                        <a:rPr lang="en-GB" sz="800" dirty="0">
                          <a:solidFill>
                            <a:schemeClr val="tx1">
                              <a:lumMod val="65000"/>
                              <a:lumOff val="35000"/>
                            </a:schemeClr>
                          </a:solidFill>
                          <a:latin typeface="Helvetica" panose="020B0604020202020204" pitchFamily="34" charset="0"/>
                          <a:cs typeface="Helvetica" panose="020B0604020202020204" pitchFamily="34" charset="0"/>
                        </a:rPr>
                        <a:t>3000mm</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01774947"/>
                  </a:ext>
                </a:extLst>
              </a:tr>
              <a:tr h="245539">
                <a:tc>
                  <a:txBody>
                    <a:bodyPr/>
                    <a:lstStyle/>
                    <a:p>
                      <a:pPr algn="l" fontAlgn="b"/>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Minimum media width</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b"/>
                      <a:r>
                        <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rPr>
                        <a:t>19mm</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891789690"/>
                  </a:ext>
                </a:extLst>
              </a:tr>
              <a:tr h="24553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Maximum media width</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algn="l" fontAlgn="b"/>
                      <a:r>
                        <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rPr>
                        <a:t>118mm</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14488604"/>
                  </a:ext>
                </a:extLst>
              </a:tr>
              <a:tr h="245539">
                <a:tc>
                  <a:txBody>
                    <a:bodyPr/>
                    <a:lstStyle/>
                    <a:p>
                      <a:pPr algn="l" fontAlgn="b"/>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Maximum roll diameter</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b"/>
                      <a:r>
                        <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rPr>
                        <a:t>127mm</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178185151"/>
                  </a:ext>
                </a:extLst>
              </a:tr>
              <a:tr h="323162">
                <a:tc>
                  <a:txBody>
                    <a:bodyPr/>
                    <a:lstStyle/>
                    <a:p>
                      <a:pPr algn="l" fontAlgn="b"/>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Minimum roll core diameter</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algn="l" fontAlgn="b"/>
                      <a:r>
                        <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rPr>
                        <a:t>12.7mm</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59332540"/>
                  </a:ext>
                </a:extLst>
              </a:tr>
              <a:tr h="796511">
                <a:tc>
                  <a:txBody>
                    <a:bodyPr/>
                    <a:lstStyle/>
                    <a:p>
                      <a:pPr algn="l" fontAlgn="b"/>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Interfaces</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r>
                        <a:rPr lang="en-GB" sz="800" dirty="0">
                          <a:solidFill>
                            <a:schemeClr val="tx1">
                              <a:lumMod val="65000"/>
                              <a:lumOff val="35000"/>
                            </a:schemeClr>
                          </a:solidFill>
                          <a:latin typeface="Helvetica" panose="020B0604020202020204" pitchFamily="34" charset="0"/>
                          <a:cs typeface="Helvetica" panose="020B0604020202020204" pitchFamily="34" charset="0"/>
                        </a:rPr>
                        <a:t>USB Ver.2.0 (Full Speed) (Type B)</a:t>
                      </a:r>
                    </a:p>
                    <a:p>
                      <a:r>
                        <a:rPr lang="en-GB" sz="800" dirty="0">
                          <a:solidFill>
                            <a:schemeClr val="tx1">
                              <a:lumMod val="65000"/>
                              <a:lumOff val="35000"/>
                            </a:schemeClr>
                          </a:solidFill>
                          <a:latin typeface="Helvetica" panose="020B0604020202020204" pitchFamily="34" charset="0"/>
                          <a:cs typeface="Helvetica" panose="020B0604020202020204" pitchFamily="34" charset="0"/>
                        </a:rPr>
                        <a:t>USB Host^</a:t>
                      </a:r>
                    </a:p>
                    <a:p>
                      <a:r>
                        <a:rPr lang="en-GB" sz="800" dirty="0">
                          <a:solidFill>
                            <a:schemeClr val="tx1">
                              <a:lumMod val="65000"/>
                              <a:lumOff val="35000"/>
                            </a:schemeClr>
                          </a:solidFill>
                          <a:latin typeface="Helvetica" panose="020B0604020202020204" pitchFamily="34" charset="0"/>
                          <a:cs typeface="Helvetica" panose="020B0604020202020204" pitchFamily="34" charset="0"/>
                        </a:rPr>
                        <a:t>Serial RS232C (DB9 male)</a:t>
                      </a:r>
                    </a:p>
                    <a:p>
                      <a:r>
                        <a:rPr lang="en-GB" sz="800" baseline="0" dirty="0">
                          <a:solidFill>
                            <a:schemeClr val="tx1">
                              <a:lumMod val="65000"/>
                              <a:lumOff val="35000"/>
                            </a:schemeClr>
                          </a:solidFill>
                          <a:latin typeface="Helvetica" panose="020B0604020202020204" pitchFamily="34" charset="0"/>
                          <a:cs typeface="Helvetica" panose="020B0604020202020204" pitchFamily="34" charset="0"/>
                        </a:rPr>
                        <a:t>Bluetooth Version.4.2 /</a:t>
                      </a:r>
                      <a:r>
                        <a:rPr lang="en-GB" sz="800" baseline="0" dirty="0" err="1">
                          <a:solidFill>
                            <a:schemeClr val="tx1">
                              <a:lumMod val="65000"/>
                              <a:lumOff val="35000"/>
                            </a:schemeClr>
                          </a:solidFill>
                          <a:latin typeface="Helvetica" panose="020B0604020202020204" pitchFamily="34" charset="0"/>
                          <a:cs typeface="Helvetica" panose="020B0604020202020204" pitchFamily="34" charset="0"/>
                        </a:rPr>
                        <a:t>MFi</a:t>
                      </a:r>
                      <a:r>
                        <a:rPr lang="en-GB" sz="800" baseline="0" dirty="0">
                          <a:solidFill>
                            <a:schemeClr val="tx1">
                              <a:lumMod val="65000"/>
                              <a:lumOff val="35000"/>
                            </a:schemeClr>
                          </a:solidFill>
                          <a:latin typeface="Helvetica" panose="020B0604020202020204" pitchFamily="34" charset="0"/>
                          <a:cs typeface="Helvetica" panose="020B0604020202020204" pitchFamily="34" charset="0"/>
                        </a:rPr>
                        <a:t> / SPP, OPP, HCRP (Bluetooth Classic), GATT (Bluetooth Low Energy)^</a:t>
                      </a:r>
                    </a:p>
                    <a:p>
                      <a:r>
                        <a:rPr lang="en-GB" sz="800" baseline="0" dirty="0">
                          <a:solidFill>
                            <a:schemeClr val="tx1">
                              <a:lumMod val="65000"/>
                              <a:lumOff val="35000"/>
                            </a:schemeClr>
                          </a:solidFill>
                          <a:latin typeface="Helvetica" panose="020B0604020202020204" pitchFamily="34" charset="0"/>
                          <a:cs typeface="Helvetica" panose="020B0604020202020204" pitchFamily="34" charset="0"/>
                        </a:rPr>
                        <a:t>Wireless LAN 802.11a/b/g/n supporting 2.4GHz &amp; 5GHz (supporting </a:t>
                      </a:r>
                      <a:r>
                        <a:rPr lang="en-GB" sz="800" baseline="0" dirty="0" err="1">
                          <a:solidFill>
                            <a:schemeClr val="tx1">
                              <a:lumMod val="65000"/>
                              <a:lumOff val="35000"/>
                            </a:schemeClr>
                          </a:solidFill>
                          <a:latin typeface="Helvetica" panose="020B0604020202020204" pitchFamily="34" charset="0"/>
                          <a:cs typeface="Helvetica" panose="020B0604020202020204" pitchFamily="34" charset="0"/>
                        </a:rPr>
                        <a:t>AirPrint</a:t>
                      </a:r>
                      <a:r>
                        <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rPr>
                        <a:t>®</a:t>
                      </a:r>
                      <a:r>
                        <a:rPr lang="en-GB" sz="800" baseline="0" dirty="0">
                          <a:solidFill>
                            <a:schemeClr val="tx1">
                              <a:lumMod val="65000"/>
                              <a:lumOff val="35000"/>
                            </a:schemeClr>
                          </a:solidFill>
                          <a:latin typeface="Helvetica" panose="020B0604020202020204" pitchFamily="34" charset="0"/>
                          <a:cs typeface="Helvetica" panose="020B0604020202020204" pitchFamily="34" charset="0"/>
                        </a:rPr>
                        <a:t> from iOS</a:t>
                      </a:r>
                      <a:r>
                        <a:rPr lang="en-GB" sz="800" b="0" i="0" u="none" strike="noStrike" baseline="30000" dirty="0">
                          <a:solidFill>
                            <a:schemeClr val="tx1">
                              <a:lumMod val="65000"/>
                              <a:lumOff val="35000"/>
                            </a:schemeClr>
                          </a:solidFill>
                          <a:latin typeface="Helvetica" panose="020B0604020202020204" pitchFamily="34" charset="0"/>
                          <a:cs typeface="Helvetica" panose="020B0604020202020204" pitchFamily="34" charset="0"/>
                        </a:rPr>
                        <a:t>®</a:t>
                      </a:r>
                      <a:r>
                        <a:rPr lang="en-GB" sz="800" baseline="0" dirty="0">
                          <a:solidFill>
                            <a:schemeClr val="tx1">
                              <a:lumMod val="65000"/>
                              <a:lumOff val="35000"/>
                            </a:schemeClr>
                          </a:solidFill>
                          <a:latin typeface="Helvetica" panose="020B0604020202020204" pitchFamily="34" charset="0"/>
                          <a:cs typeface="Helvetica" panose="020B0604020202020204" pitchFamily="34" charset="0"/>
                        </a:rPr>
                        <a:t> devices)^</a:t>
                      </a:r>
                    </a:p>
                    <a:p>
                      <a:r>
                        <a:rPr lang="en-GB" sz="800" baseline="0" dirty="0">
                          <a:solidFill>
                            <a:schemeClr val="tx1">
                              <a:lumMod val="65000"/>
                              <a:lumOff val="35000"/>
                            </a:schemeClr>
                          </a:solidFill>
                          <a:latin typeface="Helvetica" panose="020B0604020202020204" pitchFamily="34" charset="0"/>
                          <a:cs typeface="Helvetica" panose="020B0604020202020204" pitchFamily="34" charset="0"/>
                        </a:rPr>
                        <a:t>Wired LAN 10/100BASE-TX^^</a:t>
                      </a:r>
                    </a:p>
                  </a:txBody>
                  <a:tcPr marL="0" marR="0" marT="36000" marB="36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23729689"/>
                  </a:ext>
                </a:extLst>
              </a:tr>
              <a:tr h="324036">
                <a:tc>
                  <a:txBody>
                    <a:bodyPr/>
                    <a:lstStyle/>
                    <a:p>
                      <a:pPr marL="0" algn="l" defTabSz="914400" rtl="0" eaLnBrk="1" fontAlgn="b" latinLnBrk="0" hangingPunct="1"/>
                      <a:r>
                        <a:rPr lang="en-GB" sz="800" b="1" i="0" u="none" strike="noStrike" kern="1200" dirty="0">
                          <a:solidFill>
                            <a:schemeClr val="tx1">
                              <a:lumMod val="65000"/>
                              <a:lumOff val="35000"/>
                            </a:schemeClr>
                          </a:solidFill>
                          <a:latin typeface="Helvetica" panose="020B0604020202020204" pitchFamily="34" charset="0"/>
                          <a:ea typeface="+mn-ea"/>
                          <a:cs typeface="Helvetica" panose="020B0604020202020204" pitchFamily="34" charset="0"/>
                        </a:rPr>
                        <a:t>Operating system </a:t>
                      </a:r>
                      <a:br>
                        <a:rPr lang="en-GB" sz="800" b="1" i="0" u="none" strike="noStrike" kern="1200" dirty="0">
                          <a:solidFill>
                            <a:schemeClr val="tx1">
                              <a:lumMod val="65000"/>
                              <a:lumOff val="35000"/>
                            </a:schemeClr>
                          </a:solidFill>
                          <a:latin typeface="Helvetica" panose="020B0604020202020204" pitchFamily="34" charset="0"/>
                          <a:ea typeface="+mn-ea"/>
                          <a:cs typeface="Helvetica" panose="020B0604020202020204" pitchFamily="34" charset="0"/>
                        </a:rPr>
                      </a:br>
                      <a:r>
                        <a:rPr lang="en-GB" sz="800" b="1" i="0" u="none" strike="noStrike" kern="1200" dirty="0">
                          <a:solidFill>
                            <a:schemeClr val="tx1">
                              <a:lumMod val="65000"/>
                              <a:lumOff val="35000"/>
                            </a:schemeClr>
                          </a:solidFill>
                          <a:latin typeface="Helvetica" panose="020B0604020202020204" pitchFamily="34" charset="0"/>
                          <a:ea typeface="+mn-ea"/>
                          <a:cs typeface="Helvetica" panose="020B0604020202020204" pitchFamily="34" charset="0"/>
                        </a:rPr>
                        <a:t>support</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rPr>
                        <a:t>Microsoft</a:t>
                      </a:r>
                      <a:r>
                        <a:rPr lang="en-GB" sz="800" b="0" i="0" u="none" strike="noStrike" baseline="30000" dirty="0">
                          <a:solidFill>
                            <a:schemeClr val="tx1">
                              <a:lumMod val="65000"/>
                              <a:lumOff val="35000"/>
                            </a:schemeClr>
                          </a:solidFill>
                          <a:latin typeface="Helvetica" panose="020B0604020202020204" pitchFamily="34" charset="0"/>
                          <a:cs typeface="Helvetica" panose="020B0604020202020204" pitchFamily="34" charset="0"/>
                        </a:rPr>
                        <a:t>®</a:t>
                      </a:r>
                      <a:r>
                        <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rPr>
                        <a:t> Windows</a:t>
                      </a:r>
                      <a:r>
                        <a:rPr lang="en-GB" sz="800" b="0" i="0" u="none" strike="noStrike" baseline="30000" dirty="0">
                          <a:solidFill>
                            <a:schemeClr val="tx1">
                              <a:lumMod val="65000"/>
                              <a:lumOff val="35000"/>
                            </a:schemeClr>
                          </a:solidFill>
                          <a:latin typeface="Helvetica" panose="020B0604020202020204" pitchFamily="34" charset="0"/>
                          <a:cs typeface="Helvetica" panose="020B0604020202020204" pitchFamily="34" charset="0"/>
                        </a:rPr>
                        <a:t>®</a:t>
                      </a:r>
                      <a:r>
                        <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rPr>
                        <a:t> 7 / Windows</a:t>
                      </a:r>
                      <a:r>
                        <a:rPr lang="en-GB" sz="800" b="0" i="0" u="none" strike="noStrike" baseline="30000" dirty="0">
                          <a:solidFill>
                            <a:schemeClr val="tx1">
                              <a:lumMod val="65000"/>
                              <a:lumOff val="35000"/>
                            </a:schemeClr>
                          </a:solidFill>
                          <a:latin typeface="Helvetica" panose="020B0604020202020204" pitchFamily="34" charset="0"/>
                          <a:cs typeface="Helvetica" panose="020B0604020202020204" pitchFamily="34" charset="0"/>
                        </a:rPr>
                        <a:t>®</a:t>
                      </a:r>
                      <a:r>
                        <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rPr>
                        <a:t> 8 / Windows</a:t>
                      </a:r>
                      <a:r>
                        <a:rPr lang="en-GB" sz="800" b="0" i="0" u="none" strike="noStrike" baseline="30000" dirty="0">
                          <a:solidFill>
                            <a:schemeClr val="tx1">
                              <a:lumMod val="65000"/>
                              <a:lumOff val="35000"/>
                            </a:schemeClr>
                          </a:solidFill>
                          <a:latin typeface="Helvetica" panose="020B0604020202020204" pitchFamily="34" charset="0"/>
                          <a:cs typeface="Helvetica" panose="020B0604020202020204" pitchFamily="34" charset="0"/>
                        </a:rPr>
                        <a:t>®</a:t>
                      </a:r>
                      <a:r>
                        <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rPr>
                        <a:t> 8.1 / Windows</a:t>
                      </a:r>
                      <a:r>
                        <a:rPr lang="en-GB" sz="800" b="0" i="0" u="none" strike="noStrike" baseline="30000" dirty="0">
                          <a:solidFill>
                            <a:schemeClr val="tx1">
                              <a:lumMod val="65000"/>
                              <a:lumOff val="35000"/>
                            </a:schemeClr>
                          </a:solidFill>
                          <a:latin typeface="Helvetica" panose="020B0604020202020204" pitchFamily="34" charset="0"/>
                          <a:cs typeface="Helvetica" panose="020B0604020202020204" pitchFamily="34" charset="0"/>
                        </a:rPr>
                        <a:t>®</a:t>
                      </a:r>
                      <a:r>
                        <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rPr>
                        <a:t> 10 / Windows</a:t>
                      </a:r>
                      <a:r>
                        <a:rPr lang="en-GB" sz="800" b="0" i="0" u="none" strike="noStrike" baseline="30000" dirty="0">
                          <a:solidFill>
                            <a:schemeClr val="tx1">
                              <a:lumMod val="65000"/>
                              <a:lumOff val="35000"/>
                            </a:schemeClr>
                          </a:solidFill>
                          <a:latin typeface="Helvetica" panose="020B0604020202020204" pitchFamily="34" charset="0"/>
                          <a:cs typeface="Helvetica" panose="020B0604020202020204" pitchFamily="34" charset="0"/>
                        </a:rPr>
                        <a:t>®</a:t>
                      </a:r>
                      <a:r>
                        <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rPr>
                        <a:t> 11</a:t>
                      </a:r>
                    </a:p>
                    <a:p>
                      <a:pPr marL="0" marR="0" indent="0" algn="l" defTabSz="914400" rtl="0" eaLnBrk="1" fontAlgn="auto" latinLnBrk="0" hangingPunct="1">
                        <a:lnSpc>
                          <a:spcPct val="100000"/>
                        </a:lnSpc>
                        <a:spcBef>
                          <a:spcPts val="0"/>
                        </a:spcBef>
                        <a:spcAft>
                          <a:spcPts val="0"/>
                        </a:spcAft>
                        <a:buClrTx/>
                        <a:buSzTx/>
                        <a:buFontTx/>
                        <a:buNone/>
                        <a:tabLst/>
                        <a:defRPr/>
                      </a:pPr>
                      <a:r>
                        <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rPr>
                        <a:t>Microsoft</a:t>
                      </a:r>
                      <a:r>
                        <a:rPr lang="en-GB" sz="800" b="0" i="0" u="none" strike="noStrike" baseline="30000" dirty="0">
                          <a:solidFill>
                            <a:schemeClr val="tx1">
                              <a:lumMod val="65000"/>
                              <a:lumOff val="35000"/>
                            </a:schemeClr>
                          </a:solidFill>
                          <a:latin typeface="Helvetica" panose="020B0604020202020204" pitchFamily="34" charset="0"/>
                          <a:cs typeface="Helvetica" panose="020B0604020202020204" pitchFamily="34" charset="0"/>
                        </a:rPr>
                        <a:t>®</a:t>
                      </a:r>
                      <a:r>
                        <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rPr>
                        <a:t> Windows</a:t>
                      </a:r>
                      <a:r>
                        <a:rPr lang="en-GB" sz="800" b="0" i="0" u="none" strike="noStrike" baseline="30000" dirty="0">
                          <a:solidFill>
                            <a:schemeClr val="tx1">
                              <a:lumMod val="65000"/>
                              <a:lumOff val="35000"/>
                            </a:schemeClr>
                          </a:solidFill>
                          <a:latin typeface="Helvetica" panose="020B0604020202020204" pitchFamily="34" charset="0"/>
                          <a:cs typeface="Helvetica" panose="020B0604020202020204" pitchFamily="34" charset="0"/>
                        </a:rPr>
                        <a:t>®</a:t>
                      </a:r>
                      <a:r>
                        <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rPr>
                        <a:t> Server 2008 / Server 2008R2 / Server 2012 / Server 2012R2 / Server 2016 / Server 2019 (</a:t>
                      </a:r>
                      <a:r>
                        <a:rPr lang="en-GB" sz="800" b="0" i="1" u="none" strike="noStrike" dirty="0">
                          <a:solidFill>
                            <a:schemeClr val="tx1">
                              <a:lumMod val="65000"/>
                              <a:lumOff val="35000"/>
                            </a:schemeClr>
                          </a:solidFill>
                          <a:latin typeface="Helvetica" panose="020B0604020202020204" pitchFamily="34" charset="0"/>
                          <a:cs typeface="Helvetica" panose="020B0604020202020204" pitchFamily="34" charset="0"/>
                        </a:rPr>
                        <a:t>TD-4420DN, TD-4520DN, TD-45550DNWB)</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800" b="0" i="1" u="none" strike="noStrike" dirty="0">
                        <a:solidFill>
                          <a:schemeClr val="tx1">
                            <a:lumMod val="65000"/>
                            <a:lumOff val="35000"/>
                          </a:schemeClr>
                        </a:solidFill>
                        <a:latin typeface="Helvetica" panose="020B0604020202020204" pitchFamily="34" charset="0"/>
                        <a:cs typeface="Helvetica"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rPr>
                        <a:t>Linux</a:t>
                      </a:r>
                    </a:p>
                  </a:txBody>
                  <a:tcPr marL="0" marR="0" marT="36000" marB="36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7331848"/>
                  </a:ext>
                </a:extLst>
              </a:tr>
              <a:tr h="324036">
                <a:tc>
                  <a:txBody>
                    <a:bodyPr/>
                    <a:lstStyle/>
                    <a:p>
                      <a:pPr marL="0" algn="l" defTabSz="914400" rtl="0" eaLnBrk="1" fontAlgn="b" latinLnBrk="0" hangingPunct="1"/>
                      <a:r>
                        <a:rPr lang="en-GB" sz="800" b="1" i="0" u="none" strike="noStrike" kern="1200" dirty="0">
                          <a:solidFill>
                            <a:schemeClr val="tx1">
                              <a:lumMod val="65000"/>
                              <a:lumOff val="35000"/>
                            </a:schemeClr>
                          </a:solidFill>
                          <a:latin typeface="Helvetica" panose="020B0604020202020204" pitchFamily="34" charset="0"/>
                          <a:ea typeface="+mn-ea"/>
                          <a:cs typeface="Helvetica" panose="020B0604020202020204" pitchFamily="34" charset="0"/>
                        </a:rPr>
                        <a:t>Mobile OS Support</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800" baseline="0" dirty="0">
                          <a:solidFill>
                            <a:schemeClr val="tx1">
                              <a:lumMod val="65000"/>
                              <a:lumOff val="35000"/>
                            </a:schemeClr>
                          </a:solidFill>
                          <a:latin typeface="Helvetica" panose="020B0604020202020204" pitchFamily="34" charset="0"/>
                          <a:cs typeface="Helvetica" panose="020B0604020202020204" pitchFamily="34" charset="0"/>
                        </a:rPr>
                        <a:t>Android 4.0.3 or later</a:t>
                      </a:r>
                    </a:p>
                    <a:p>
                      <a:pPr marL="0" marR="0" indent="0" algn="l" defTabSz="914400" rtl="0" eaLnBrk="1" fontAlgn="auto" latinLnBrk="0" hangingPunct="1">
                        <a:lnSpc>
                          <a:spcPct val="100000"/>
                        </a:lnSpc>
                        <a:spcBef>
                          <a:spcPts val="0"/>
                        </a:spcBef>
                        <a:spcAft>
                          <a:spcPts val="0"/>
                        </a:spcAft>
                        <a:buClrTx/>
                        <a:buSzTx/>
                        <a:buFontTx/>
                        <a:buNone/>
                        <a:tabLst/>
                        <a:defRPr/>
                      </a:pPr>
                      <a:r>
                        <a:rPr lang="en-GB" sz="800" baseline="0" dirty="0">
                          <a:solidFill>
                            <a:schemeClr val="tx1">
                              <a:lumMod val="65000"/>
                              <a:lumOff val="35000"/>
                            </a:schemeClr>
                          </a:solidFill>
                          <a:latin typeface="Helvetica" panose="020B0604020202020204" pitchFamily="34" charset="0"/>
                          <a:cs typeface="Helvetica" panose="020B0604020202020204" pitchFamily="34" charset="0"/>
                        </a:rPr>
                        <a:t>iOS</a:t>
                      </a:r>
                      <a:r>
                        <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rPr>
                        <a:t>®</a:t>
                      </a:r>
                      <a:r>
                        <a:rPr lang="en-GB" sz="800" baseline="0" dirty="0">
                          <a:solidFill>
                            <a:schemeClr val="tx1">
                              <a:lumMod val="65000"/>
                              <a:lumOff val="35000"/>
                            </a:schemeClr>
                          </a:solidFill>
                          <a:latin typeface="Helvetica" panose="020B0604020202020204" pitchFamily="34" charset="0"/>
                          <a:cs typeface="Helvetica" panose="020B0604020202020204" pitchFamily="34" charset="0"/>
                        </a:rPr>
                        <a:t> 8 or later </a:t>
                      </a:r>
                      <a:r>
                        <a:rPr lang="en-GB" sz="800" i="1" baseline="0" dirty="0">
                          <a:solidFill>
                            <a:schemeClr val="tx1">
                              <a:lumMod val="65000"/>
                              <a:lumOff val="35000"/>
                            </a:schemeClr>
                          </a:solidFill>
                          <a:latin typeface="Helvetica" panose="020B0604020202020204" pitchFamily="34" charset="0"/>
                          <a:cs typeface="Helvetica" panose="020B0604020202020204" pitchFamily="34" charset="0"/>
                        </a:rPr>
                        <a:t>(</a:t>
                      </a:r>
                      <a:r>
                        <a:rPr lang="en-GB" sz="800" b="0" i="1" u="none" strike="noStrike" dirty="0">
                          <a:solidFill>
                            <a:schemeClr val="tx1">
                              <a:lumMod val="65000"/>
                              <a:lumOff val="35000"/>
                            </a:schemeClr>
                          </a:solidFill>
                          <a:latin typeface="Helvetica" panose="020B0604020202020204" pitchFamily="34" charset="0"/>
                          <a:cs typeface="Helvetica" panose="020B0604020202020204" pitchFamily="34" charset="0"/>
                        </a:rPr>
                        <a:t>TD-4420DN, TD-4520DN, TD-45550DNWB</a:t>
                      </a:r>
                      <a:r>
                        <a:rPr lang="en-GB" sz="800" i="1" baseline="0" dirty="0">
                          <a:solidFill>
                            <a:schemeClr val="tx1">
                              <a:lumMod val="65000"/>
                              <a:lumOff val="35000"/>
                            </a:schemeClr>
                          </a:solidFill>
                          <a:latin typeface="Helvetica" panose="020B0604020202020204" pitchFamily="34" charset="0"/>
                          <a:cs typeface="Helvetica"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baseline="0" dirty="0">
                          <a:solidFill>
                            <a:schemeClr val="tx1">
                              <a:lumMod val="65000"/>
                              <a:lumOff val="35000"/>
                            </a:schemeClr>
                          </a:solidFill>
                          <a:latin typeface="Helvetica" panose="020B0604020202020204" pitchFamily="34" charset="0"/>
                          <a:cs typeface="Helvetica" panose="020B0604020202020204" pitchFamily="34" charset="0"/>
                        </a:rPr>
                        <a:t>Requires 3</a:t>
                      </a:r>
                      <a:r>
                        <a:rPr lang="en-GB" sz="800" baseline="30000" dirty="0">
                          <a:solidFill>
                            <a:schemeClr val="tx1">
                              <a:lumMod val="65000"/>
                              <a:lumOff val="35000"/>
                            </a:schemeClr>
                          </a:solidFill>
                          <a:latin typeface="Helvetica" panose="020B0604020202020204" pitchFamily="34" charset="0"/>
                          <a:cs typeface="Helvetica" panose="020B0604020202020204" pitchFamily="34" charset="0"/>
                        </a:rPr>
                        <a:t>rd</a:t>
                      </a:r>
                      <a:r>
                        <a:rPr lang="en-GB" sz="800" baseline="0" dirty="0">
                          <a:solidFill>
                            <a:schemeClr val="tx1">
                              <a:lumMod val="65000"/>
                              <a:lumOff val="35000"/>
                            </a:schemeClr>
                          </a:solidFill>
                          <a:latin typeface="Helvetica" panose="020B0604020202020204" pitchFamily="34" charset="0"/>
                          <a:cs typeface="Helvetica" panose="020B0604020202020204" pitchFamily="34" charset="0"/>
                        </a:rPr>
                        <a:t> party app development  using  Brother SDK, further information available at </a:t>
                      </a:r>
                      <a:r>
                        <a:rPr lang="en-GB" sz="800" b="0" i="0" u="none" strike="noStrike" baseline="0" dirty="0">
                          <a:solidFill>
                            <a:srgbClr val="5C5D5F"/>
                          </a:solidFill>
                          <a:latin typeface="HelveticaNeueLT W1G 55 Roman"/>
                          <a:hlinkClick r:id="rId3"/>
                        </a:rPr>
                        <a:t>https://support.brother.com/g/s/es/dev/en/index.html</a:t>
                      </a:r>
                      <a:endParaRPr lang="en-GB" sz="800" b="0" baseline="0" dirty="0">
                        <a:solidFill>
                          <a:schemeClr val="tx1">
                            <a:lumMod val="65000"/>
                            <a:lumOff val="35000"/>
                          </a:schemeClr>
                        </a:solidFill>
                        <a:latin typeface="Helvetica" panose="020B0604020202020204" pitchFamily="34" charset="0"/>
                        <a:cs typeface="Helvetica" panose="020B0604020202020204" pitchFamily="34" charset="0"/>
                      </a:endParaRPr>
                    </a:p>
                  </a:txBody>
                  <a:tcPr marL="0" marR="0" marT="36000" marB="36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35562245"/>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950652670"/>
              </p:ext>
            </p:extLst>
          </p:nvPr>
        </p:nvGraphicFramePr>
        <p:xfrm>
          <a:off x="358141" y="2266874"/>
          <a:ext cx="3348039" cy="494074"/>
        </p:xfrm>
        <a:graphic>
          <a:graphicData uri="http://schemas.openxmlformats.org/drawingml/2006/table">
            <a:tbl>
              <a:tblPr/>
              <a:tblGrid>
                <a:gridCol w="1296257">
                  <a:extLst>
                    <a:ext uri="{9D8B030D-6E8A-4147-A177-3AD203B41FA5}">
                      <a16:colId xmlns:a16="http://schemas.microsoft.com/office/drawing/2014/main" val="20000"/>
                    </a:ext>
                  </a:extLst>
                </a:gridCol>
                <a:gridCol w="2051782">
                  <a:extLst>
                    <a:ext uri="{9D8B030D-6E8A-4147-A177-3AD203B41FA5}">
                      <a16:colId xmlns:a16="http://schemas.microsoft.com/office/drawing/2014/main" val="20001"/>
                    </a:ext>
                  </a:extLst>
                </a:gridCol>
              </a:tblGrid>
              <a:tr h="265396">
                <a:tc gridSpan="2">
                  <a:txBody>
                    <a:bodyPr/>
                    <a:lstStyle/>
                    <a:p>
                      <a:pPr algn="l" fontAlgn="b"/>
                      <a:r>
                        <a:rPr lang="en-GB" sz="1200" b="1" i="0" u="none" strike="noStrike" dirty="0">
                          <a:solidFill>
                            <a:schemeClr val="tx1">
                              <a:lumMod val="65000"/>
                              <a:lumOff val="35000"/>
                            </a:schemeClr>
                          </a:solidFill>
                          <a:latin typeface="Helvetica" panose="020B0604020202020204" pitchFamily="34" charset="0"/>
                          <a:cs typeface="Helvetica" panose="020B0604020202020204" pitchFamily="34" charset="0"/>
                        </a:rPr>
                        <a:t>Dimensions &amp; Weights</a:t>
                      </a:r>
                    </a:p>
                  </a:txBody>
                  <a:tcPr marL="5202" marR="5202" marT="5202" marB="0" anchor="ctr">
                    <a:lnL>
                      <a:noFill/>
                    </a:lnL>
                    <a:lnR>
                      <a:noFill/>
                    </a:lnR>
                    <a:lnT>
                      <a:noFill/>
                    </a:lnT>
                    <a:lnB w="3175" cap="flat" cmpd="sng" algn="ctr">
                      <a:solidFill>
                        <a:schemeClr val="tx1">
                          <a:lumMod val="65000"/>
                          <a:lumOff val="35000"/>
                        </a:schemeClr>
                      </a:solidFill>
                      <a:prstDash val="solid"/>
                      <a:round/>
                      <a:headEnd type="none" w="med" len="med"/>
                      <a:tailEnd type="none" w="med" len="med"/>
                    </a:lnB>
                  </a:tcPr>
                </a:tc>
                <a:tc hMerge="1">
                  <a:txBody>
                    <a:bodyPr/>
                    <a:lstStyle/>
                    <a:p>
                      <a:pPr algn="l" fontAlgn="b"/>
                      <a:endParaRPr lang="en-GB" sz="700" b="0" i="0" u="none" strike="noStrike" dirty="0">
                        <a:solidFill>
                          <a:srgbClr val="000000"/>
                        </a:solidFill>
                        <a:latin typeface="Calibri"/>
                      </a:endParaRPr>
                    </a:p>
                  </a:txBody>
                  <a:tcPr marL="5202" marR="5202" marT="5202" marB="0">
                    <a:lnL>
                      <a:noFill/>
                    </a:lnL>
                    <a:lnR>
                      <a:noFill/>
                    </a:lnR>
                    <a:lnT>
                      <a:noFill/>
                    </a:lnT>
                    <a:lnB w="3175" cap="flat" cmpd="sng" algn="ctr">
                      <a:solidFill>
                        <a:schemeClr val="tx1">
                          <a:lumMod val="65000"/>
                          <a:lumOff val="35000"/>
                        </a:schemeClr>
                      </a:solidFill>
                      <a:prstDash val="solid"/>
                      <a:round/>
                      <a:headEnd type="none" w="med" len="med"/>
                      <a:tailEnd type="none" w="med" len="med"/>
                    </a:lnB>
                  </a:tcPr>
                </a:tc>
                <a:extLst>
                  <a:ext uri="{0D108BD9-81ED-4DB2-BD59-A6C34878D82A}">
                    <a16:rowId xmlns:a16="http://schemas.microsoft.com/office/drawing/2014/main" val="10000"/>
                  </a:ext>
                </a:extLst>
              </a:tr>
              <a:tr h="228678">
                <a:tc>
                  <a:txBody>
                    <a:bodyPr/>
                    <a:lstStyle/>
                    <a:p>
                      <a:pPr algn="l" fontAlgn="ctr"/>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Without carton</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tc>
                  <a:txBody>
                    <a:bodyPr/>
                    <a:lstStyle/>
                    <a:p>
                      <a:pPr algn="l" fontAlgn="ctr"/>
                      <a:r>
                        <a:rPr lang="nb-NO" sz="800" b="0" i="0" u="none" strike="noStrike" dirty="0">
                          <a:solidFill>
                            <a:schemeClr val="tx1">
                              <a:lumMod val="65000"/>
                              <a:lumOff val="35000"/>
                            </a:schemeClr>
                          </a:solidFill>
                          <a:latin typeface="Helvetica" panose="020B0604020202020204" pitchFamily="34" charset="0"/>
                          <a:cs typeface="Helvetica" panose="020B0604020202020204" pitchFamily="34" charset="0"/>
                        </a:rPr>
                        <a:t>180(w) x 155(d) x 224(h) | </a:t>
                      </a:r>
                      <a:r>
                        <a:rPr lang="nb-NO" sz="800" b="0" i="0" u="none" strike="noStrike" kern="1200" dirty="0">
                          <a:solidFill>
                            <a:schemeClr val="tx1">
                              <a:lumMod val="65000"/>
                              <a:lumOff val="35000"/>
                            </a:schemeClr>
                          </a:solidFill>
                          <a:latin typeface="Helvetica" panose="020B0604020202020204" pitchFamily="34" charset="0"/>
                          <a:ea typeface="+mn-ea"/>
                          <a:cs typeface="Helvetica" panose="020B0604020202020204" pitchFamily="34" charset="0"/>
                        </a:rPr>
                        <a:t>2.08Kg</a:t>
                      </a:r>
                      <a:endParaRPr lang="en-GB" sz="800" b="0" i="0" u="none" strike="noStrike" kern="1200" dirty="0">
                        <a:solidFill>
                          <a:schemeClr val="tx1">
                            <a:lumMod val="65000"/>
                            <a:lumOff val="35000"/>
                          </a:schemeClr>
                        </a:solidFill>
                        <a:latin typeface="Helvetica" panose="020B0604020202020204" pitchFamily="34" charset="0"/>
                        <a:ea typeface="+mn-ea"/>
                        <a:cs typeface="Helvetica" panose="020B0604020202020204" pitchFamily="34" charset="0"/>
                      </a:endParaRP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2" name="Table 1">
            <a:extLst>
              <a:ext uri="{FF2B5EF4-FFF2-40B4-BE49-F238E27FC236}">
                <a16:creationId xmlns:a16="http://schemas.microsoft.com/office/drawing/2014/main" id="{1E987AB6-9C84-4861-8380-49E03C7F503D}"/>
              </a:ext>
            </a:extLst>
          </p:cNvPr>
          <p:cNvGraphicFramePr>
            <a:graphicFrameLocks noGrp="1"/>
          </p:cNvGraphicFramePr>
          <p:nvPr>
            <p:extLst>
              <p:ext uri="{D42A27DB-BD31-4B8C-83A1-F6EECF244321}">
                <p14:modId xmlns:p14="http://schemas.microsoft.com/office/powerpoint/2010/main" val="3854639586"/>
              </p:ext>
            </p:extLst>
          </p:nvPr>
        </p:nvGraphicFramePr>
        <p:xfrm>
          <a:off x="4066222" y="1119145"/>
          <a:ext cx="3348039" cy="5652480"/>
        </p:xfrm>
        <a:graphic>
          <a:graphicData uri="http://schemas.openxmlformats.org/drawingml/2006/table">
            <a:tbl>
              <a:tblPr/>
              <a:tblGrid>
                <a:gridCol w="1296257">
                  <a:extLst>
                    <a:ext uri="{9D8B030D-6E8A-4147-A177-3AD203B41FA5}">
                      <a16:colId xmlns:a16="http://schemas.microsoft.com/office/drawing/2014/main" val="2096403721"/>
                    </a:ext>
                  </a:extLst>
                </a:gridCol>
                <a:gridCol w="2051782">
                  <a:extLst>
                    <a:ext uri="{9D8B030D-6E8A-4147-A177-3AD203B41FA5}">
                      <a16:colId xmlns:a16="http://schemas.microsoft.com/office/drawing/2014/main" val="103096188"/>
                    </a:ext>
                  </a:extLst>
                </a:gridCol>
              </a:tblGrid>
              <a:tr h="351460">
                <a:tc>
                  <a:txBody>
                    <a:bodyPr/>
                    <a:lstStyle/>
                    <a:p>
                      <a:pPr algn="l" fontAlgn="b"/>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Software</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P-touch Editor: b</a:t>
                      </a:r>
                      <a:r>
                        <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rPr>
                        <a:t>arcode label design software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Mobile Deploy App:</a:t>
                      </a:r>
                      <a:r>
                        <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rPr>
                        <a:t> remote printer configuration^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Brother Font Manager:</a:t>
                      </a:r>
                      <a:r>
                        <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rPr>
                        <a:t> font download tool (Windows</a:t>
                      </a:r>
                      <a:r>
                        <a:rPr lang="en-GB" sz="800" b="0" i="0" u="none" strike="noStrike" baseline="30000" dirty="0">
                          <a:solidFill>
                            <a:schemeClr val="tx1">
                              <a:lumMod val="65000"/>
                              <a:lumOff val="35000"/>
                            </a:schemeClr>
                          </a:solidFill>
                          <a:latin typeface="Helvetica" panose="020B0604020202020204" pitchFamily="34" charset="0"/>
                          <a:cs typeface="Helvetica" panose="020B0604020202020204" pitchFamily="34" charset="0"/>
                        </a:rPr>
                        <a:t>®</a:t>
                      </a:r>
                      <a:r>
                        <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rPr>
                        <a:t> only via USB)</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Printer Settings Tool: </a:t>
                      </a:r>
                      <a:r>
                        <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rPr>
                        <a:t>device configuration software (Windows</a:t>
                      </a:r>
                      <a:r>
                        <a:rPr lang="en-GB" sz="800" b="0" i="0" u="none" strike="noStrike" baseline="30000" dirty="0">
                          <a:solidFill>
                            <a:schemeClr val="tx1">
                              <a:lumMod val="65000"/>
                              <a:lumOff val="35000"/>
                            </a:schemeClr>
                          </a:solidFill>
                          <a:latin typeface="Helvetica" panose="020B0604020202020204" pitchFamily="34" charset="0"/>
                          <a:cs typeface="Helvetica" panose="020B0604020202020204" pitchFamily="34" charset="0"/>
                        </a:rPr>
                        <a:t>®</a:t>
                      </a:r>
                      <a:r>
                        <a:rPr lang="en-GB" sz="800" b="0" i="0" u="none" strike="noStrike" dirty="0">
                          <a:solidFill>
                            <a:schemeClr val="tx1">
                              <a:lumMod val="65000"/>
                              <a:lumOff val="35000"/>
                            </a:schemeClr>
                          </a:solidFill>
                          <a:latin typeface="Helvetica" panose="020B0604020202020204" pitchFamily="34" charset="0"/>
                          <a:cs typeface="Helvetica" panose="020B0604020202020204" pitchFamily="34" charset="0"/>
                        </a:rPr>
                        <a:t> only via USB)</a:t>
                      </a:r>
                    </a:p>
                  </a:txBody>
                  <a:tcPr marL="0" marR="0" marT="36000" marB="36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10669"/>
                  </a:ext>
                </a:extLst>
              </a:tr>
              <a:tr h="351460">
                <a:tc>
                  <a:txBody>
                    <a:bodyPr/>
                    <a:lstStyle/>
                    <a:p>
                      <a:pPr algn="l" fontAlgn="b"/>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Printer commands</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tc>
                  <a:txBody>
                    <a:bodyPr/>
                    <a:lstStyle/>
                    <a:p>
                      <a:r>
                        <a:rPr lang="en-GB" sz="800" dirty="0">
                          <a:solidFill>
                            <a:schemeClr val="tx1">
                              <a:lumMod val="65000"/>
                              <a:lumOff val="35000"/>
                            </a:schemeClr>
                          </a:solidFill>
                          <a:latin typeface="Helvetica" panose="020B0604020202020204" pitchFamily="34" charset="0"/>
                          <a:cs typeface="Helvetica" panose="020B0604020202020204" pitchFamily="34" charset="0"/>
                        </a:rPr>
                        <a:t>Raster, ESC/P, P-touch Template, ZPL2, EPL2, DPL &amp; CPCL emulations</a:t>
                      </a:r>
                    </a:p>
                    <a:p>
                      <a:r>
                        <a:rPr lang="en-GB" sz="800" i="1" dirty="0">
                          <a:solidFill>
                            <a:schemeClr val="tx1">
                              <a:lumMod val="65000"/>
                              <a:lumOff val="35000"/>
                            </a:schemeClr>
                          </a:solidFill>
                          <a:latin typeface="Helvetica" panose="020B0604020202020204" pitchFamily="34" charset="0"/>
                          <a:cs typeface="Helvetica" panose="020B0604020202020204" pitchFamily="34" charset="0"/>
                        </a:rPr>
                        <a:t>(for additional command support contact your local Brother office)</a:t>
                      </a:r>
                    </a:p>
                  </a:txBody>
                  <a:tcPr marL="0" marR="0" marT="36000" marB="36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extLst>
                  <a:ext uri="{0D108BD9-81ED-4DB2-BD59-A6C34878D82A}">
                    <a16:rowId xmlns:a16="http://schemas.microsoft.com/office/drawing/2014/main" val="1526376444"/>
                  </a:ext>
                </a:extLst>
              </a:tr>
              <a:tr h="576064">
                <a:tc>
                  <a:txBody>
                    <a:bodyPr/>
                    <a:lstStyle/>
                    <a:p>
                      <a:pPr algn="l" fontAlgn="b"/>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Internal fonts &amp; sizes</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r>
                        <a:rPr lang="en-GB" sz="800" b="1" dirty="0">
                          <a:solidFill>
                            <a:schemeClr val="tx1">
                              <a:lumMod val="65000"/>
                              <a:lumOff val="35000"/>
                            </a:schemeClr>
                          </a:solidFill>
                          <a:latin typeface="Helvetica" panose="020B0604020202020204" pitchFamily="34" charset="0"/>
                          <a:cs typeface="Helvetica" panose="020B0604020202020204" pitchFamily="34" charset="0"/>
                        </a:rPr>
                        <a:t>&lt;ESC/P&gt;</a:t>
                      </a:r>
                    </a:p>
                    <a:p>
                      <a:r>
                        <a:rPr lang="en-GB" sz="800" dirty="0">
                          <a:solidFill>
                            <a:schemeClr val="tx1">
                              <a:lumMod val="65000"/>
                              <a:lumOff val="35000"/>
                            </a:schemeClr>
                          </a:solidFill>
                          <a:latin typeface="Helvetica" panose="020B0604020202020204" pitchFamily="34" charset="0"/>
                          <a:cs typeface="Helvetica" panose="020B0604020202020204" pitchFamily="34" charset="0"/>
                        </a:rPr>
                        <a:t>Bitmap font: </a:t>
                      </a:r>
                      <a:r>
                        <a:rPr lang="en-GB" sz="800" dirty="0" err="1">
                          <a:solidFill>
                            <a:schemeClr val="tx1">
                              <a:lumMod val="65000"/>
                              <a:lumOff val="35000"/>
                            </a:schemeClr>
                          </a:solidFill>
                          <a:latin typeface="Helvetica" panose="020B0604020202020204" pitchFamily="34" charset="0"/>
                          <a:cs typeface="Helvetica" panose="020B0604020202020204" pitchFamily="34" charset="0"/>
                        </a:rPr>
                        <a:t>LetterGothicBold</a:t>
                      </a:r>
                      <a:r>
                        <a:rPr lang="en-GB" sz="800" dirty="0">
                          <a:solidFill>
                            <a:schemeClr val="tx1">
                              <a:lumMod val="65000"/>
                              <a:lumOff val="35000"/>
                            </a:schemeClr>
                          </a:solidFill>
                          <a:latin typeface="Helvetica" panose="020B0604020202020204" pitchFamily="34" charset="0"/>
                          <a:cs typeface="Helvetica" panose="020B0604020202020204" pitchFamily="34" charset="0"/>
                        </a:rPr>
                        <a:t> (16,24,32,48dot), Helsinki (16,24,32,48dot), Brussels (24,32,48dot), Brougham (24,32,48dot), San Diego (24,32,48dot), Gothic (16,24,32dot)</a:t>
                      </a:r>
                    </a:p>
                    <a:p>
                      <a:r>
                        <a:rPr lang="en-GB" sz="800" dirty="0">
                          <a:solidFill>
                            <a:schemeClr val="tx1">
                              <a:lumMod val="65000"/>
                              <a:lumOff val="35000"/>
                            </a:schemeClr>
                          </a:solidFill>
                          <a:latin typeface="Helvetica" panose="020B0604020202020204" pitchFamily="34" charset="0"/>
                          <a:cs typeface="Helvetica" panose="020B0604020202020204" pitchFamily="34" charset="0"/>
                        </a:rPr>
                        <a:t>Outline font: </a:t>
                      </a:r>
                      <a:r>
                        <a:rPr lang="en-GB" sz="800" dirty="0" err="1">
                          <a:solidFill>
                            <a:schemeClr val="tx1">
                              <a:lumMod val="65000"/>
                              <a:lumOff val="35000"/>
                            </a:schemeClr>
                          </a:solidFill>
                          <a:latin typeface="Helvetica" panose="020B0604020202020204" pitchFamily="34" charset="0"/>
                          <a:cs typeface="Helvetica" panose="020B0604020202020204" pitchFamily="34" charset="0"/>
                        </a:rPr>
                        <a:t>LetterGothic</a:t>
                      </a:r>
                      <a:r>
                        <a:rPr lang="en-GB" sz="800" dirty="0">
                          <a:solidFill>
                            <a:schemeClr val="tx1">
                              <a:lumMod val="65000"/>
                              <a:lumOff val="35000"/>
                            </a:schemeClr>
                          </a:solidFill>
                          <a:latin typeface="Helvetica" panose="020B0604020202020204" pitchFamily="34" charset="0"/>
                          <a:cs typeface="Helvetica" panose="020B0604020202020204" pitchFamily="34" charset="0"/>
                        </a:rPr>
                        <a:t>, Helsinki, Brussels, Gothic (1 – 400dots)</a:t>
                      </a:r>
                    </a:p>
                    <a:p>
                      <a:r>
                        <a:rPr lang="en-GB" sz="800" b="1" dirty="0">
                          <a:solidFill>
                            <a:schemeClr val="tx1">
                              <a:lumMod val="65000"/>
                              <a:lumOff val="35000"/>
                            </a:schemeClr>
                          </a:solidFill>
                          <a:latin typeface="Helvetica" panose="020B0604020202020204" pitchFamily="34" charset="0"/>
                          <a:cs typeface="Helvetica" panose="020B0604020202020204" pitchFamily="34" charset="0"/>
                        </a:rPr>
                        <a:t>&lt;P-touch Template&gt;</a:t>
                      </a:r>
                    </a:p>
                    <a:p>
                      <a:r>
                        <a:rPr lang="en-GB" sz="800" dirty="0">
                          <a:solidFill>
                            <a:schemeClr val="tx1">
                              <a:lumMod val="65000"/>
                              <a:lumOff val="35000"/>
                            </a:schemeClr>
                          </a:solidFill>
                          <a:latin typeface="Helvetica" panose="020B0604020202020204" pitchFamily="34" charset="0"/>
                          <a:cs typeface="Helvetica" panose="020B0604020202020204" pitchFamily="34" charset="0"/>
                        </a:rPr>
                        <a:t>Outline font: </a:t>
                      </a:r>
                      <a:r>
                        <a:rPr lang="en-GB" sz="800" dirty="0" err="1">
                          <a:solidFill>
                            <a:schemeClr val="tx1">
                              <a:lumMod val="65000"/>
                              <a:lumOff val="35000"/>
                            </a:schemeClr>
                          </a:solidFill>
                          <a:latin typeface="Helvetica" panose="020B0604020202020204" pitchFamily="34" charset="0"/>
                          <a:cs typeface="Helvetica" panose="020B0604020202020204" pitchFamily="34" charset="0"/>
                        </a:rPr>
                        <a:t>LetterGothic</a:t>
                      </a:r>
                      <a:r>
                        <a:rPr lang="en-GB" sz="800" dirty="0">
                          <a:solidFill>
                            <a:schemeClr val="tx1">
                              <a:lumMod val="65000"/>
                              <a:lumOff val="35000"/>
                            </a:schemeClr>
                          </a:solidFill>
                          <a:latin typeface="Helvetica" panose="020B0604020202020204" pitchFamily="34" charset="0"/>
                          <a:cs typeface="Helvetica" panose="020B0604020202020204" pitchFamily="34" charset="0"/>
                        </a:rPr>
                        <a:t>, Helsinki, Brussels, Gothic (1 – 400dots)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800" dirty="0">
                        <a:solidFill>
                          <a:schemeClr val="tx1">
                            <a:lumMod val="65000"/>
                            <a:lumOff val="35000"/>
                          </a:schemeClr>
                        </a:solidFill>
                        <a:latin typeface="Helvetica" panose="020B0604020202020204" pitchFamily="34" charset="0"/>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dirty="0">
                          <a:solidFill>
                            <a:schemeClr val="tx1">
                              <a:lumMod val="65000"/>
                              <a:lumOff val="35000"/>
                            </a:schemeClr>
                          </a:solidFill>
                          <a:latin typeface="Helvetica" panose="020B0604020202020204" pitchFamily="34" charset="0"/>
                          <a:cs typeface="Helvetica" panose="020B0604020202020204" pitchFamily="34" charset="0"/>
                        </a:rPr>
                        <a:t>Downloadable font support* via Font Manager software</a:t>
                      </a:r>
                    </a:p>
                  </a:txBody>
                  <a:tcPr marL="0" marR="0" marT="36000" marB="36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34090545"/>
                  </a:ext>
                </a:extLst>
              </a:tr>
              <a:tr h="576064">
                <a:tc>
                  <a:txBody>
                    <a:bodyPr/>
                    <a:lstStyle/>
                    <a:p>
                      <a:pPr algn="l" fontAlgn="b"/>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Internal Barcode</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800" b="1" dirty="0">
                          <a:solidFill>
                            <a:schemeClr val="tx1">
                              <a:lumMod val="65000"/>
                              <a:lumOff val="35000"/>
                            </a:schemeClr>
                          </a:solidFill>
                          <a:latin typeface="Helvetica" panose="020B0604020202020204" pitchFamily="34" charset="0"/>
                          <a:cs typeface="Helvetica" panose="020B0604020202020204" pitchFamily="34" charset="0"/>
                        </a:rPr>
                        <a:t>Linear: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dirty="0">
                          <a:solidFill>
                            <a:schemeClr val="tx1">
                              <a:lumMod val="65000"/>
                              <a:lumOff val="35000"/>
                            </a:schemeClr>
                          </a:solidFill>
                          <a:latin typeface="Helvetica" panose="020B0604020202020204" pitchFamily="34" charset="0"/>
                          <a:cs typeface="Helvetica" panose="020B0604020202020204" pitchFamily="34" charset="0"/>
                        </a:rPr>
                        <a:t>CODE 39, ITF(I-2/5), EAN-8(JAN8), EAN-13(JAN13), UPC-A, UPC-E, CODABAR (NW-7),  CODE 128, GS1-128(UCC/EAN 128), GS1 </a:t>
                      </a:r>
                      <a:r>
                        <a:rPr lang="en-GB" sz="800" dirty="0" err="1">
                          <a:solidFill>
                            <a:schemeClr val="tx1">
                              <a:lumMod val="65000"/>
                              <a:lumOff val="35000"/>
                            </a:schemeClr>
                          </a:solidFill>
                          <a:latin typeface="Helvetica" panose="020B0604020202020204" pitchFamily="34" charset="0"/>
                          <a:cs typeface="Helvetica" panose="020B0604020202020204" pitchFamily="34" charset="0"/>
                        </a:rPr>
                        <a:t>Databar（Standard（Omnidirectional</a:t>
                      </a:r>
                      <a:r>
                        <a:rPr lang="en-GB" sz="800" dirty="0">
                          <a:solidFill>
                            <a:schemeClr val="tx1">
                              <a:lumMod val="65000"/>
                              <a:lumOff val="35000"/>
                            </a:schemeClr>
                          </a:solidFill>
                          <a:latin typeface="Helvetica" panose="020B0604020202020204" pitchFamily="34" charset="0"/>
                          <a:cs typeface="Helvetica" panose="020B0604020202020204" pitchFamily="34" charset="0"/>
                        </a:rPr>
                        <a:t>/Truncated/Stacked/Stacked Omnidirectional/Limited/Expanded）,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dirty="0">
                          <a:solidFill>
                            <a:schemeClr val="tx1">
                              <a:lumMod val="65000"/>
                              <a:lumOff val="35000"/>
                            </a:schemeClr>
                          </a:solidFill>
                          <a:latin typeface="Helvetica" panose="020B0604020202020204" pitchFamily="34" charset="0"/>
                          <a:cs typeface="Helvetica" panose="020B0604020202020204" pitchFamily="34" charset="0"/>
                        </a:rPr>
                        <a:t> CODE93, POSTNET, UPC/EAN EXTENSION, MSI, Intelligent Mail Barcode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800" dirty="0">
                        <a:solidFill>
                          <a:schemeClr val="tx1">
                            <a:lumMod val="65000"/>
                            <a:lumOff val="35000"/>
                          </a:schemeClr>
                        </a:solidFill>
                        <a:latin typeface="Helvetica" panose="020B0604020202020204" pitchFamily="34" charset="0"/>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b="1" dirty="0">
                          <a:solidFill>
                            <a:schemeClr val="tx1">
                              <a:lumMod val="65000"/>
                              <a:lumOff val="35000"/>
                            </a:schemeClr>
                          </a:solidFill>
                          <a:latin typeface="Helvetica" panose="020B0604020202020204" pitchFamily="34" charset="0"/>
                          <a:cs typeface="Helvetica" panose="020B0604020202020204" pitchFamily="34" charset="0"/>
                        </a:rPr>
                        <a:t>2-dimensional: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dirty="0">
                          <a:solidFill>
                            <a:schemeClr val="tx1">
                              <a:lumMod val="65000"/>
                              <a:lumOff val="35000"/>
                            </a:schemeClr>
                          </a:solidFill>
                          <a:latin typeface="Helvetica" panose="020B0604020202020204" pitchFamily="34" charset="0"/>
                          <a:cs typeface="Helvetica" panose="020B0604020202020204" pitchFamily="34" charset="0"/>
                        </a:rPr>
                        <a:t>QR Code (model 1, model 2, micro QR),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dirty="0">
                          <a:solidFill>
                            <a:schemeClr val="tx1">
                              <a:lumMod val="65000"/>
                              <a:lumOff val="35000"/>
                            </a:schemeClr>
                          </a:solidFill>
                          <a:latin typeface="Helvetica" panose="020B0604020202020204" pitchFamily="34" charset="0"/>
                          <a:cs typeface="Helvetica" panose="020B0604020202020204" pitchFamily="34" charset="0"/>
                        </a:rPr>
                        <a:t> </a:t>
                      </a:r>
                      <a:r>
                        <a:rPr lang="en-GB" sz="800" dirty="0" err="1">
                          <a:solidFill>
                            <a:schemeClr val="tx1">
                              <a:lumMod val="65000"/>
                              <a:lumOff val="35000"/>
                            </a:schemeClr>
                          </a:solidFill>
                          <a:latin typeface="Helvetica" panose="020B0604020202020204" pitchFamily="34" charset="0"/>
                          <a:cs typeface="Helvetica" panose="020B0604020202020204" pitchFamily="34" charset="0"/>
                        </a:rPr>
                        <a:t>Maxicode</a:t>
                      </a:r>
                      <a:r>
                        <a:rPr lang="en-GB" sz="800" dirty="0">
                          <a:solidFill>
                            <a:schemeClr val="tx1">
                              <a:lumMod val="65000"/>
                              <a:lumOff val="35000"/>
                            </a:schemeClr>
                          </a:solidFill>
                          <a:latin typeface="Helvetica" panose="020B0604020202020204" pitchFamily="34" charset="0"/>
                          <a:cs typeface="Helvetica" panose="020B0604020202020204" pitchFamily="34" charset="0"/>
                        </a:rPr>
                        <a:t>, PDF417 (Standard, Truncate, MicroPDF417) Data Matrix (ECC200 Square, ECC200 Rectangular), Aztec</a:t>
                      </a:r>
                    </a:p>
                  </a:txBody>
                  <a:tcPr marL="0" marR="0" marT="36000" marB="36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82625768"/>
                  </a:ext>
                </a:extLst>
              </a:tr>
            </a:tbl>
          </a:graphicData>
        </a:graphic>
      </p:graphicFrame>
      <p:sp>
        <p:nvSpPr>
          <p:cNvPr id="9" name="TextBox 8">
            <a:extLst>
              <a:ext uri="{FF2B5EF4-FFF2-40B4-BE49-F238E27FC236}">
                <a16:creationId xmlns:a16="http://schemas.microsoft.com/office/drawing/2014/main" id="{BD2E14A7-7438-457E-BB56-4DB84997AD19}"/>
              </a:ext>
            </a:extLst>
          </p:cNvPr>
          <p:cNvSpPr txBox="1"/>
          <p:nvPr/>
        </p:nvSpPr>
        <p:spPr>
          <a:xfrm>
            <a:off x="1493856" y="9723578"/>
            <a:ext cx="4741034" cy="246221"/>
          </a:xfrm>
          <a:prstGeom prst="rect">
            <a:avLst/>
          </a:prstGeom>
          <a:noFill/>
        </p:spPr>
        <p:txBody>
          <a:bodyPr wrap="square" rtlCol="0">
            <a:spAutoFit/>
          </a:bodyPr>
          <a:lstStyle/>
          <a:p>
            <a:pPr algn="ctr"/>
            <a:r>
              <a:rPr lang="en-GB" sz="1000" dirty="0">
                <a:solidFill>
                  <a:schemeClr val="bg1">
                    <a:lumMod val="50000"/>
                  </a:schemeClr>
                </a:solidFill>
                <a:latin typeface="Helvetica" panose="020B0604020202020204" pitchFamily="34" charset="0"/>
                <a:cs typeface="Helvetica" panose="020B0604020202020204" pitchFamily="34" charset="0"/>
              </a:rPr>
              <a:t>TD-4210D / TD-4410D / TD-4420DN / TD-4520DN / TD-4550DNWB </a:t>
            </a:r>
            <a:r>
              <a:rPr lang="en-US" altLang="zh-CN" sz="1000" dirty="0">
                <a:solidFill>
                  <a:schemeClr val="bg1">
                    <a:lumMod val="50000"/>
                  </a:schemeClr>
                </a:solidFill>
                <a:latin typeface="Helvetica" panose="020B0604020202020204" pitchFamily="34" charset="0"/>
                <a:cs typeface="Helvetica" panose="020B0604020202020204" pitchFamily="34" charset="0"/>
              </a:rPr>
              <a:t>| Page 3</a:t>
            </a:r>
          </a:p>
        </p:txBody>
      </p:sp>
      <p:graphicFrame>
        <p:nvGraphicFramePr>
          <p:cNvPr id="12" name="Table 11">
            <a:extLst>
              <a:ext uri="{FF2B5EF4-FFF2-40B4-BE49-F238E27FC236}">
                <a16:creationId xmlns:a16="http://schemas.microsoft.com/office/drawing/2014/main" id="{51BB02A0-1789-4552-ACB3-4DFC121302AE}"/>
              </a:ext>
            </a:extLst>
          </p:cNvPr>
          <p:cNvGraphicFramePr>
            <a:graphicFrameLocks noGrp="1"/>
          </p:cNvGraphicFramePr>
          <p:nvPr>
            <p:extLst>
              <p:ext uri="{D42A27DB-BD31-4B8C-83A1-F6EECF244321}">
                <p14:modId xmlns:p14="http://schemas.microsoft.com/office/powerpoint/2010/main" val="1749842634"/>
              </p:ext>
            </p:extLst>
          </p:nvPr>
        </p:nvGraphicFramePr>
        <p:xfrm>
          <a:off x="4066553" y="7045424"/>
          <a:ext cx="3348039" cy="1260140"/>
        </p:xfrm>
        <a:graphic>
          <a:graphicData uri="http://schemas.openxmlformats.org/drawingml/2006/table">
            <a:tbl>
              <a:tblPr/>
              <a:tblGrid>
                <a:gridCol w="1296257">
                  <a:extLst>
                    <a:ext uri="{9D8B030D-6E8A-4147-A177-3AD203B41FA5}">
                      <a16:colId xmlns:a16="http://schemas.microsoft.com/office/drawing/2014/main" val="20000"/>
                    </a:ext>
                  </a:extLst>
                </a:gridCol>
                <a:gridCol w="2051782">
                  <a:extLst>
                    <a:ext uri="{9D8B030D-6E8A-4147-A177-3AD203B41FA5}">
                      <a16:colId xmlns:a16="http://schemas.microsoft.com/office/drawing/2014/main" val="20001"/>
                    </a:ext>
                  </a:extLst>
                </a:gridCol>
              </a:tblGrid>
              <a:tr h="265396">
                <a:tc gridSpan="2">
                  <a:txBody>
                    <a:bodyPr/>
                    <a:lstStyle/>
                    <a:p>
                      <a:pPr algn="l" fontAlgn="ctr"/>
                      <a:r>
                        <a:rPr lang="en-GB" sz="1200" b="1" i="0" u="none" strike="noStrike" dirty="0">
                          <a:solidFill>
                            <a:schemeClr val="tx1">
                              <a:lumMod val="65000"/>
                              <a:lumOff val="35000"/>
                            </a:schemeClr>
                          </a:solidFill>
                          <a:latin typeface="Helvetica" panose="020B0604020202020204" pitchFamily="34" charset="0"/>
                          <a:cs typeface="Helvetica" panose="020B0604020202020204" pitchFamily="34" charset="0"/>
                        </a:rPr>
                        <a:t>Environmental</a:t>
                      </a:r>
                    </a:p>
                  </a:txBody>
                  <a:tcPr marL="5202" marR="5202" marT="5202" marB="0" anchor="ctr">
                    <a:lnL>
                      <a:noFill/>
                    </a:lnL>
                    <a:lnR>
                      <a:noFill/>
                    </a:lnR>
                    <a:lnT>
                      <a:noFill/>
                    </a:lnT>
                    <a:lnB w="3175" cap="flat" cmpd="sng" algn="ctr">
                      <a:solidFill>
                        <a:schemeClr val="tx1">
                          <a:lumMod val="65000"/>
                          <a:lumOff val="35000"/>
                        </a:schemeClr>
                      </a:solidFill>
                      <a:prstDash val="solid"/>
                      <a:round/>
                      <a:headEnd type="none" w="med" len="med"/>
                      <a:tailEnd type="none" w="med" len="med"/>
                    </a:lnB>
                  </a:tcPr>
                </a:tc>
                <a:tc hMerge="1">
                  <a:txBody>
                    <a:bodyPr/>
                    <a:lstStyle/>
                    <a:p>
                      <a:pPr algn="l" fontAlgn="b"/>
                      <a:endParaRPr lang="en-GB" sz="700" b="0" i="0" u="none" strike="noStrike" dirty="0">
                        <a:solidFill>
                          <a:srgbClr val="000000"/>
                        </a:solidFill>
                        <a:latin typeface="Calibri"/>
                      </a:endParaRPr>
                    </a:p>
                  </a:txBody>
                  <a:tcPr marL="5202" marR="5202" marT="5202" marB="0">
                    <a:lnL>
                      <a:noFill/>
                    </a:lnL>
                    <a:lnR>
                      <a:noFill/>
                    </a:lnR>
                    <a:lnT>
                      <a:noFill/>
                    </a:lnT>
                    <a:lnB w="3175" cap="flat" cmpd="sng" algn="ctr">
                      <a:solidFill>
                        <a:schemeClr val="tx1">
                          <a:lumMod val="65000"/>
                          <a:lumOff val="35000"/>
                        </a:schemeClr>
                      </a:solidFill>
                      <a:prstDash val="solid"/>
                      <a:round/>
                      <a:headEnd type="none" w="med" len="med"/>
                      <a:tailEnd type="none" w="med" len="med"/>
                    </a:lnB>
                  </a:tcPr>
                </a:tc>
                <a:extLst>
                  <a:ext uri="{0D108BD9-81ED-4DB2-BD59-A6C34878D82A}">
                    <a16:rowId xmlns:a16="http://schemas.microsoft.com/office/drawing/2014/main" val="10000"/>
                  </a:ext>
                </a:extLst>
              </a:tr>
              <a:tr h="238660">
                <a:tc>
                  <a:txBody>
                    <a:bodyPr/>
                    <a:lstStyle/>
                    <a:p>
                      <a:r>
                        <a:rPr lang="en-GB" sz="800" b="1" dirty="0">
                          <a:solidFill>
                            <a:schemeClr val="tx1">
                              <a:lumMod val="65000"/>
                              <a:lumOff val="35000"/>
                            </a:schemeClr>
                          </a:solidFill>
                          <a:latin typeface="Helvetica" panose="020B0604020202020204" pitchFamily="34" charset="0"/>
                          <a:cs typeface="Helvetica" panose="020B0604020202020204" pitchFamily="34" charset="0"/>
                        </a:rPr>
                        <a:t>Operating Temperature</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r>
                        <a:rPr lang="en-GB" sz="800" dirty="0">
                          <a:solidFill>
                            <a:schemeClr val="tx1">
                              <a:lumMod val="65000"/>
                              <a:lumOff val="35000"/>
                            </a:schemeClr>
                          </a:solidFill>
                          <a:latin typeface="Helvetica" panose="020B0604020202020204" pitchFamily="34" charset="0"/>
                          <a:cs typeface="Helvetica" panose="020B0604020202020204" pitchFamily="34" charset="0"/>
                        </a:rPr>
                        <a:t>5ºC to 40ºC</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252028">
                <a:tc>
                  <a:txBody>
                    <a:bodyPr/>
                    <a:lstStyle/>
                    <a:p>
                      <a:pPr algn="l" fontAlgn="ctr"/>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Operating Humidity</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GB" sz="800" b="0" i="0" u="none" strike="noStrike" kern="1200" baseline="0" dirty="0">
                          <a:solidFill>
                            <a:schemeClr val="tx1">
                              <a:lumMod val="65000"/>
                              <a:lumOff val="35000"/>
                            </a:schemeClr>
                          </a:solidFill>
                          <a:latin typeface="Helvetica" panose="020B0604020202020204" pitchFamily="34" charset="0"/>
                          <a:ea typeface="+mn-ea"/>
                          <a:cs typeface="Helvetica" panose="020B0604020202020204" pitchFamily="34" charset="0"/>
                        </a:rPr>
                        <a:t>20% to 85% non-condensing</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41441840"/>
                  </a:ext>
                </a:extLst>
              </a:tr>
              <a:tr h="252028">
                <a:tc>
                  <a:txBody>
                    <a:bodyPr/>
                    <a:lstStyle/>
                    <a:p>
                      <a:pPr algn="l" fontAlgn="ctr"/>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Storage Temperature</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GB" sz="800" b="0" i="0" u="none" strike="noStrike" kern="1200" baseline="0" dirty="0">
                          <a:solidFill>
                            <a:schemeClr val="tx1">
                              <a:lumMod val="65000"/>
                              <a:lumOff val="35000"/>
                            </a:schemeClr>
                          </a:solidFill>
                          <a:latin typeface="Helvetica" panose="020B0604020202020204" pitchFamily="34" charset="0"/>
                          <a:ea typeface="+mn-ea"/>
                          <a:cs typeface="Helvetica" panose="020B0604020202020204" pitchFamily="34" charset="0"/>
                        </a:rPr>
                        <a:t>-20ºC to 60º C</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25161951"/>
                  </a:ext>
                </a:extLst>
              </a:tr>
              <a:tr h="252028">
                <a:tc>
                  <a:txBody>
                    <a:bodyPr/>
                    <a:lstStyle/>
                    <a:p>
                      <a:pPr algn="l" fontAlgn="ctr"/>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Storage Humidity</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800" b="0" i="0" u="none" strike="noStrike" kern="1200" baseline="0" dirty="0">
                          <a:solidFill>
                            <a:schemeClr val="tx1">
                              <a:lumMod val="65000"/>
                              <a:lumOff val="35000"/>
                            </a:schemeClr>
                          </a:solidFill>
                          <a:latin typeface="Helvetica" panose="020B0604020202020204" pitchFamily="34" charset="0"/>
                          <a:ea typeface="+mn-ea"/>
                          <a:cs typeface="Helvetica" panose="020B0604020202020204" pitchFamily="34" charset="0"/>
                        </a:rPr>
                        <a:t>10% to 90% non-condensing</a:t>
                      </a: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484095619"/>
                  </a:ext>
                </a:extLst>
              </a:tr>
            </a:tbl>
          </a:graphicData>
        </a:graphic>
      </p:graphicFrame>
      <p:pic>
        <p:nvPicPr>
          <p:cNvPr id="13" name="Picture 2" descr="https://brothercdn.brandworkz.com/bms_resources/cacheGenerated/0783/78303_1_thumbnail_2525x1220_page1_1096773.jpg">
            <a:extLst>
              <a:ext uri="{FF2B5EF4-FFF2-40B4-BE49-F238E27FC236}">
                <a16:creationId xmlns:a16="http://schemas.microsoft.com/office/drawing/2014/main" id="{8C95CFBD-5E56-48BD-B23F-DCBF1AED92DE}"/>
              </a:ext>
            </a:extLst>
          </p:cNvPr>
          <p:cNvPicPr>
            <a:picLocks noChangeAspect="1" noChangeArrowheads="1"/>
          </p:cNvPicPr>
          <p:nvPr/>
        </p:nvPicPr>
        <p:blipFill>
          <a:blip r:embed="rId4" cstate="print">
            <a:alphaModFix/>
            <a:extLst>
              <a:ext uri="{28A0092B-C50C-407E-A947-70E740481C1C}">
                <a14:useLocalDpi xmlns:a14="http://schemas.microsoft.com/office/drawing/2010/main" val="0"/>
              </a:ext>
            </a:extLst>
          </a:blip>
          <a:srcRect/>
          <a:stretch>
            <a:fillRect/>
          </a:stretch>
        </p:blipFill>
        <p:spPr bwMode="auto">
          <a:xfrm>
            <a:off x="6118448" y="276672"/>
            <a:ext cx="1246999" cy="47271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p:cNvGraphicFramePr>
            <a:graphicFrameLocks noGrp="1"/>
          </p:cNvGraphicFramePr>
          <p:nvPr>
            <p:extLst>
              <p:ext uri="{D42A27DB-BD31-4B8C-83A1-F6EECF244321}">
                <p14:modId xmlns:p14="http://schemas.microsoft.com/office/powerpoint/2010/main" val="1682640828"/>
              </p:ext>
            </p:extLst>
          </p:nvPr>
        </p:nvGraphicFramePr>
        <p:xfrm>
          <a:off x="4017408" y="816732"/>
          <a:ext cx="3348039" cy="1391791"/>
        </p:xfrm>
        <a:graphic>
          <a:graphicData uri="http://schemas.openxmlformats.org/drawingml/2006/table">
            <a:tbl>
              <a:tblPr/>
              <a:tblGrid>
                <a:gridCol w="1296257">
                  <a:extLst>
                    <a:ext uri="{9D8B030D-6E8A-4147-A177-3AD203B41FA5}">
                      <a16:colId xmlns:a16="http://schemas.microsoft.com/office/drawing/2014/main" val="20000"/>
                    </a:ext>
                  </a:extLst>
                </a:gridCol>
                <a:gridCol w="2051782">
                  <a:extLst>
                    <a:ext uri="{9D8B030D-6E8A-4147-A177-3AD203B41FA5}">
                      <a16:colId xmlns:a16="http://schemas.microsoft.com/office/drawing/2014/main" val="20001"/>
                    </a:ext>
                  </a:extLst>
                </a:gridCol>
              </a:tblGrid>
              <a:tr h="291685">
                <a:tc gridSpan="2">
                  <a:txBody>
                    <a:bodyPr/>
                    <a:lstStyle/>
                    <a:p>
                      <a:pPr algn="l" fontAlgn="ctr"/>
                      <a:r>
                        <a:rPr lang="en-GB" sz="1200" b="1" i="0" u="none" strike="noStrike" dirty="0">
                          <a:solidFill>
                            <a:schemeClr val="tx1">
                              <a:lumMod val="65000"/>
                              <a:lumOff val="35000"/>
                            </a:schemeClr>
                          </a:solidFill>
                          <a:latin typeface="Helvetica" panose="020B0604020202020204" pitchFamily="34" charset="0"/>
                          <a:cs typeface="Helvetica" panose="020B0604020202020204" pitchFamily="34" charset="0"/>
                        </a:rPr>
                        <a:t>Optional</a:t>
                      </a:r>
                      <a:r>
                        <a:rPr lang="en-GB" sz="1200" b="1"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 Accessories (User Option)</a:t>
                      </a:r>
                      <a:endParaRPr lang="en-GB" sz="1200" b="1" i="0" u="none" strike="noStrike" dirty="0">
                        <a:solidFill>
                          <a:schemeClr val="tx1">
                            <a:lumMod val="65000"/>
                            <a:lumOff val="35000"/>
                          </a:schemeClr>
                        </a:solidFill>
                        <a:latin typeface="Helvetica" panose="020B0604020202020204" pitchFamily="34" charset="0"/>
                        <a:cs typeface="Helvetica" panose="020B0604020202020204" pitchFamily="34" charset="0"/>
                      </a:endParaRPr>
                    </a:p>
                  </a:txBody>
                  <a:tcPr marL="5202" marR="5202" marT="5202" marB="0" anchor="ctr">
                    <a:lnL>
                      <a:noFill/>
                    </a:lnL>
                    <a:lnR>
                      <a:noFill/>
                    </a:lnR>
                    <a:lnT>
                      <a:noFill/>
                    </a:lnT>
                    <a:lnB w="3175" cap="flat" cmpd="sng" algn="ctr">
                      <a:solidFill>
                        <a:schemeClr val="tx1">
                          <a:lumMod val="65000"/>
                          <a:lumOff val="35000"/>
                        </a:schemeClr>
                      </a:solidFill>
                      <a:prstDash val="solid"/>
                      <a:round/>
                      <a:headEnd type="none" w="med" len="med"/>
                      <a:tailEnd type="none" w="med" len="med"/>
                    </a:lnB>
                  </a:tcPr>
                </a:tc>
                <a:tc hMerge="1">
                  <a:txBody>
                    <a:bodyPr/>
                    <a:lstStyle/>
                    <a:p>
                      <a:pPr algn="l" fontAlgn="b"/>
                      <a:endParaRPr lang="en-GB" sz="700" b="0" i="0" u="none" strike="noStrike" dirty="0">
                        <a:solidFill>
                          <a:srgbClr val="000000"/>
                        </a:solidFill>
                        <a:latin typeface="Calibri"/>
                      </a:endParaRPr>
                    </a:p>
                  </a:txBody>
                  <a:tcPr marL="5202" marR="5202" marT="5202" marB="0">
                    <a:lnL>
                      <a:noFill/>
                    </a:lnL>
                    <a:lnR>
                      <a:noFill/>
                    </a:lnR>
                    <a:lnT>
                      <a:noFill/>
                    </a:lnT>
                    <a:lnB w="3175" cap="flat" cmpd="sng" algn="ctr">
                      <a:solidFill>
                        <a:schemeClr val="tx1">
                          <a:lumMod val="65000"/>
                          <a:lumOff val="35000"/>
                        </a:schemeClr>
                      </a:solidFill>
                      <a:prstDash val="solid"/>
                      <a:round/>
                      <a:headEnd type="none" w="med" len="med"/>
                      <a:tailEnd type="none" w="med" len="med"/>
                    </a:lnB>
                  </a:tcPr>
                </a:tc>
                <a:extLst>
                  <a:ext uri="{0D108BD9-81ED-4DB2-BD59-A6C34878D82A}">
                    <a16:rowId xmlns:a16="http://schemas.microsoft.com/office/drawing/2014/main" val="10000"/>
                  </a:ext>
                </a:extLst>
              </a:tr>
              <a:tr h="212372">
                <a:tc>
                  <a:txBody>
                    <a:bodyPr/>
                    <a:lstStyle/>
                    <a:p>
                      <a:pPr algn="l" fontAlgn="ctr"/>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Label Peeler</a:t>
                      </a:r>
                    </a:p>
                  </a:txBody>
                  <a:tcPr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GB"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PA-LP-002</a:t>
                      </a:r>
                      <a:endParaRPr lang="en-GB" sz="800" b="1" i="0" u="none" strike="noStrike" baseline="0" dirty="0">
                        <a:solidFill>
                          <a:schemeClr val="tx1">
                            <a:lumMod val="65000"/>
                            <a:lumOff val="35000"/>
                          </a:schemeClr>
                        </a:solidFill>
                        <a:latin typeface="Helvetica" panose="020B0604020202020204" pitchFamily="34" charset="0"/>
                        <a:cs typeface="Helvetica" panose="020B0604020202020204" pitchFamily="34" charset="0"/>
                      </a:endParaRPr>
                    </a:p>
                  </a:txBody>
                  <a:tcPr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216186">
                <a:tc>
                  <a:txBody>
                    <a:bodyPr/>
                    <a:lstStyle/>
                    <a:p>
                      <a:r>
                        <a:rPr lang="en-GB" sz="800" b="1" dirty="0">
                          <a:solidFill>
                            <a:schemeClr val="tx1">
                              <a:lumMod val="65000"/>
                              <a:lumOff val="35000"/>
                            </a:schemeClr>
                          </a:solidFill>
                          <a:latin typeface="Helvetica" panose="020B0604020202020204" pitchFamily="34" charset="0"/>
                          <a:cs typeface="Helvetica" panose="020B0604020202020204" pitchFamily="34" charset="0"/>
                        </a:rPr>
                        <a:t>Cutter</a:t>
                      </a:r>
                    </a:p>
                  </a:txBody>
                  <a:tcPr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r>
                        <a:rPr lang="en-GB" sz="800" dirty="0">
                          <a:solidFill>
                            <a:schemeClr val="tx1">
                              <a:lumMod val="65000"/>
                              <a:lumOff val="35000"/>
                            </a:schemeClr>
                          </a:solidFill>
                          <a:latin typeface="Helvetica" panose="020B0604020202020204" pitchFamily="34" charset="0"/>
                          <a:cs typeface="Helvetica" panose="020B0604020202020204" pitchFamily="34" charset="0"/>
                        </a:rPr>
                        <a:t>PA-CU-001</a:t>
                      </a:r>
                    </a:p>
                  </a:txBody>
                  <a:tcPr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02224">
                <a:tc>
                  <a:txBody>
                    <a:bodyPr/>
                    <a:lstStyle/>
                    <a:p>
                      <a:pPr algn="l" fontAlgn="ctr"/>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Thermal print head</a:t>
                      </a:r>
                    </a:p>
                  </a:txBody>
                  <a:tcPr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GB"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203dpi: PA-HU2-001</a:t>
                      </a:r>
                    </a:p>
                    <a:p>
                      <a:pPr marL="0" marR="0" indent="0" algn="l" defTabSz="914400" rtl="0" eaLnBrk="1" fontAlgn="ctr" latinLnBrk="0" hangingPunct="1">
                        <a:lnSpc>
                          <a:spcPct val="100000"/>
                        </a:lnSpc>
                        <a:spcBef>
                          <a:spcPts val="0"/>
                        </a:spcBef>
                        <a:spcAft>
                          <a:spcPts val="0"/>
                        </a:spcAft>
                        <a:buClrTx/>
                        <a:buSzTx/>
                        <a:buFontTx/>
                        <a:buNone/>
                        <a:tabLst/>
                        <a:defRPr/>
                      </a:pPr>
                      <a:r>
                        <a:rPr lang="en-GB" sz="800" b="0" i="0" u="none" strike="noStrike" kern="1200" baseline="0" dirty="0">
                          <a:solidFill>
                            <a:schemeClr val="tx1">
                              <a:lumMod val="65000"/>
                              <a:lumOff val="35000"/>
                            </a:schemeClr>
                          </a:solidFill>
                          <a:latin typeface="Helvetica" panose="020B0604020202020204" pitchFamily="34" charset="0"/>
                          <a:ea typeface="+mn-ea"/>
                          <a:cs typeface="Helvetica" panose="020B0604020202020204" pitchFamily="34" charset="0"/>
                        </a:rPr>
                        <a:t>300dpi: PA-HU3-001</a:t>
                      </a:r>
                    </a:p>
                  </a:txBody>
                  <a:tcPr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302224">
                <a:tc>
                  <a:txBody>
                    <a:bodyPr/>
                    <a:lstStyle/>
                    <a:p>
                      <a:pPr algn="l" fontAlgn="ctr"/>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Platen Roller</a:t>
                      </a:r>
                    </a:p>
                  </a:txBody>
                  <a:tcPr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GB"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203dpi: PA-PR2-001</a:t>
                      </a:r>
                    </a:p>
                    <a:p>
                      <a:pPr marL="0" marR="0" indent="0" algn="l" defTabSz="914400" rtl="0" eaLnBrk="1" fontAlgn="ctr" latinLnBrk="0" hangingPunct="1">
                        <a:lnSpc>
                          <a:spcPct val="100000"/>
                        </a:lnSpc>
                        <a:spcBef>
                          <a:spcPts val="0"/>
                        </a:spcBef>
                        <a:spcAft>
                          <a:spcPts val="0"/>
                        </a:spcAft>
                        <a:buClrTx/>
                        <a:buSzTx/>
                        <a:buFontTx/>
                        <a:buNone/>
                        <a:tabLst/>
                        <a:defRPr/>
                      </a:pPr>
                      <a:r>
                        <a:rPr lang="en-GB" sz="800" b="0" i="0" u="none" strike="noStrike" kern="1200" baseline="0" dirty="0">
                          <a:solidFill>
                            <a:schemeClr val="tx1">
                              <a:lumMod val="65000"/>
                              <a:lumOff val="35000"/>
                            </a:schemeClr>
                          </a:solidFill>
                          <a:latin typeface="Helvetica" panose="020B0604020202020204" pitchFamily="34" charset="0"/>
                          <a:ea typeface="+mn-ea"/>
                          <a:cs typeface="Helvetica" panose="020B0604020202020204" pitchFamily="34" charset="0"/>
                        </a:rPr>
                        <a:t>300dpi: PA-PR3-001</a:t>
                      </a:r>
                    </a:p>
                  </a:txBody>
                  <a:tcPr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373278999"/>
                  </a:ext>
                </a:extLst>
              </a:tr>
            </a:tbl>
          </a:graphicData>
        </a:graphic>
      </p:graphicFrame>
      <p:sp>
        <p:nvSpPr>
          <p:cNvPr id="13" name="Rectangle 12">
            <a:extLst>
              <a:ext uri="{FF2B5EF4-FFF2-40B4-BE49-F238E27FC236}">
                <a16:creationId xmlns:a16="http://schemas.microsoft.com/office/drawing/2014/main" id="{1701E4C2-786B-44A1-A130-B4850BB64301}"/>
              </a:ext>
            </a:extLst>
          </p:cNvPr>
          <p:cNvSpPr/>
          <p:nvPr/>
        </p:nvSpPr>
        <p:spPr>
          <a:xfrm>
            <a:off x="4007784" y="2266936"/>
            <a:ext cx="3348039" cy="46166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en-GB" sz="800" i="1" dirty="0">
                <a:solidFill>
                  <a:schemeClr val="tx1">
                    <a:lumMod val="65000"/>
                    <a:lumOff val="35000"/>
                  </a:schemeClr>
                </a:solidFill>
                <a:latin typeface="Helvetica" panose="020B0604020202020204" pitchFamily="34" charset="0"/>
                <a:cs typeface="Helvetica" panose="020B0604020202020204" pitchFamily="34" charset="0"/>
              </a:rPr>
              <a:t>^TD-4550DNWB only</a:t>
            </a:r>
          </a:p>
          <a:p>
            <a:r>
              <a:rPr lang="en-GB" sz="800" i="1" dirty="0">
                <a:solidFill>
                  <a:schemeClr val="tx1">
                    <a:lumMod val="65000"/>
                    <a:lumOff val="35000"/>
                  </a:schemeClr>
                </a:solidFill>
                <a:latin typeface="Helvetica" panose="020B0604020202020204" pitchFamily="34" charset="0"/>
                <a:cs typeface="Helvetica" panose="020B0604020202020204" pitchFamily="34" charset="0"/>
              </a:rPr>
              <a:t>^^TD-4420DN/TD-4520DN/TD-4550DNWB only</a:t>
            </a:r>
          </a:p>
          <a:p>
            <a:r>
              <a:rPr lang="en-GB" sz="800" i="1" dirty="0">
                <a:solidFill>
                  <a:schemeClr val="tx1">
                    <a:lumMod val="65000"/>
                    <a:lumOff val="35000"/>
                  </a:schemeClr>
                </a:solidFill>
                <a:latin typeface="Helvetica" panose="020B0604020202020204" pitchFamily="34" charset="0"/>
                <a:cs typeface="Helvetica" panose="020B0604020202020204" pitchFamily="34" charset="0"/>
              </a:rPr>
              <a:t>*Font Licensee permissions are required</a:t>
            </a:r>
          </a:p>
        </p:txBody>
      </p:sp>
      <p:sp>
        <p:nvSpPr>
          <p:cNvPr id="8" name="TextBox 7">
            <a:extLst>
              <a:ext uri="{FF2B5EF4-FFF2-40B4-BE49-F238E27FC236}">
                <a16:creationId xmlns:a16="http://schemas.microsoft.com/office/drawing/2014/main" id="{8797DADA-8778-4299-985D-11A21F2C20D2}"/>
              </a:ext>
            </a:extLst>
          </p:cNvPr>
          <p:cNvSpPr txBox="1"/>
          <p:nvPr/>
        </p:nvSpPr>
        <p:spPr>
          <a:xfrm>
            <a:off x="1493856" y="9723578"/>
            <a:ext cx="4741034" cy="246221"/>
          </a:xfrm>
          <a:prstGeom prst="rect">
            <a:avLst/>
          </a:prstGeom>
          <a:noFill/>
        </p:spPr>
        <p:txBody>
          <a:bodyPr wrap="square" rtlCol="0">
            <a:spAutoFit/>
          </a:bodyPr>
          <a:lstStyle/>
          <a:p>
            <a:pPr algn="ctr"/>
            <a:r>
              <a:rPr lang="en-GB" sz="1000" dirty="0">
                <a:solidFill>
                  <a:schemeClr val="bg1">
                    <a:lumMod val="50000"/>
                  </a:schemeClr>
                </a:solidFill>
                <a:latin typeface="Helvetica" panose="020B0604020202020204" pitchFamily="34" charset="0"/>
                <a:cs typeface="Helvetica" panose="020B0604020202020204" pitchFamily="34" charset="0"/>
              </a:rPr>
              <a:t>TD-4210D / TD-4410D / TD-4420DN / TD-4520DN / TD-4550DNWB </a:t>
            </a:r>
            <a:r>
              <a:rPr lang="en-US" altLang="zh-CN" sz="1000" dirty="0">
                <a:solidFill>
                  <a:schemeClr val="bg1">
                    <a:lumMod val="50000"/>
                  </a:schemeClr>
                </a:solidFill>
                <a:latin typeface="Helvetica" panose="020B0604020202020204" pitchFamily="34" charset="0"/>
                <a:cs typeface="Helvetica" panose="020B0604020202020204" pitchFamily="34" charset="0"/>
              </a:rPr>
              <a:t>| Page 4</a:t>
            </a:r>
          </a:p>
        </p:txBody>
      </p:sp>
      <p:graphicFrame>
        <p:nvGraphicFramePr>
          <p:cNvPr id="11" name="Table 10">
            <a:extLst>
              <a:ext uri="{FF2B5EF4-FFF2-40B4-BE49-F238E27FC236}">
                <a16:creationId xmlns:a16="http://schemas.microsoft.com/office/drawing/2014/main" id="{9C724F64-FC29-4C31-8C94-114B1E7C4916}"/>
              </a:ext>
            </a:extLst>
          </p:cNvPr>
          <p:cNvGraphicFramePr>
            <a:graphicFrameLocks noGrp="1"/>
          </p:cNvGraphicFramePr>
          <p:nvPr>
            <p:extLst>
              <p:ext uri="{D42A27DB-BD31-4B8C-83A1-F6EECF244321}">
                <p14:modId xmlns:p14="http://schemas.microsoft.com/office/powerpoint/2010/main" val="958073584"/>
              </p:ext>
            </p:extLst>
          </p:nvPr>
        </p:nvGraphicFramePr>
        <p:xfrm>
          <a:off x="360039" y="816732"/>
          <a:ext cx="3348039" cy="3843135"/>
        </p:xfrm>
        <a:graphic>
          <a:graphicData uri="http://schemas.openxmlformats.org/drawingml/2006/table">
            <a:tbl>
              <a:tblPr/>
              <a:tblGrid>
                <a:gridCol w="1296257">
                  <a:extLst>
                    <a:ext uri="{9D8B030D-6E8A-4147-A177-3AD203B41FA5}">
                      <a16:colId xmlns:a16="http://schemas.microsoft.com/office/drawing/2014/main" val="20000"/>
                    </a:ext>
                  </a:extLst>
                </a:gridCol>
                <a:gridCol w="2051782">
                  <a:extLst>
                    <a:ext uri="{9D8B030D-6E8A-4147-A177-3AD203B41FA5}">
                      <a16:colId xmlns:a16="http://schemas.microsoft.com/office/drawing/2014/main" val="20001"/>
                    </a:ext>
                  </a:extLst>
                </a:gridCol>
              </a:tblGrid>
              <a:tr h="288952">
                <a:tc gridSpan="2">
                  <a:txBody>
                    <a:bodyPr/>
                    <a:lstStyle/>
                    <a:p>
                      <a:pPr algn="l" fontAlgn="ctr"/>
                      <a:r>
                        <a:rPr lang="en-GB" sz="1200" b="1" i="0" u="none" strike="noStrike" dirty="0">
                          <a:solidFill>
                            <a:schemeClr val="tx1">
                              <a:lumMod val="65000"/>
                              <a:lumOff val="35000"/>
                            </a:schemeClr>
                          </a:solidFill>
                          <a:latin typeface="Helvetica" panose="020B0604020202020204" pitchFamily="34" charset="0"/>
                          <a:cs typeface="Helvetica" panose="020B0604020202020204" pitchFamily="34" charset="0"/>
                        </a:rPr>
                        <a:t>Supplies</a:t>
                      </a:r>
                    </a:p>
                  </a:txBody>
                  <a:tcPr marL="5202" marR="5202" marT="5202" marB="0" anchor="ctr">
                    <a:lnL>
                      <a:noFill/>
                    </a:lnL>
                    <a:lnR>
                      <a:noFill/>
                    </a:lnR>
                    <a:lnT>
                      <a:noFill/>
                    </a:lnT>
                    <a:lnB w="3175" cap="flat" cmpd="sng" algn="ctr">
                      <a:solidFill>
                        <a:schemeClr val="tx1">
                          <a:lumMod val="65000"/>
                          <a:lumOff val="35000"/>
                        </a:schemeClr>
                      </a:solidFill>
                      <a:prstDash val="solid"/>
                      <a:round/>
                      <a:headEnd type="none" w="med" len="med"/>
                      <a:tailEnd type="none" w="med" len="med"/>
                    </a:lnB>
                  </a:tcPr>
                </a:tc>
                <a:tc hMerge="1">
                  <a:txBody>
                    <a:bodyPr/>
                    <a:lstStyle/>
                    <a:p>
                      <a:pPr algn="l" fontAlgn="b"/>
                      <a:endParaRPr lang="en-GB" sz="700" b="0" i="0" u="none" strike="noStrike" dirty="0">
                        <a:solidFill>
                          <a:srgbClr val="000000"/>
                        </a:solidFill>
                        <a:latin typeface="Calibri"/>
                      </a:endParaRPr>
                    </a:p>
                  </a:txBody>
                  <a:tcPr marL="5202" marR="5202" marT="5202" marB="0">
                    <a:lnL>
                      <a:noFill/>
                    </a:lnL>
                    <a:lnR>
                      <a:noFill/>
                    </a:lnR>
                    <a:lnT>
                      <a:noFill/>
                    </a:lnT>
                    <a:lnB w="3175" cap="flat" cmpd="sng" algn="ctr">
                      <a:solidFill>
                        <a:schemeClr val="tx1">
                          <a:lumMod val="65000"/>
                          <a:lumOff val="35000"/>
                        </a:schemeClr>
                      </a:solidFill>
                      <a:prstDash val="solid"/>
                      <a:round/>
                      <a:headEnd type="none" w="med" len="med"/>
                      <a:tailEnd type="none" w="med" len="med"/>
                    </a:lnB>
                  </a:tcPr>
                </a:tc>
                <a:extLst>
                  <a:ext uri="{0D108BD9-81ED-4DB2-BD59-A6C34878D82A}">
                    <a16:rowId xmlns:a16="http://schemas.microsoft.com/office/drawing/2014/main" val="10000"/>
                  </a:ext>
                </a:extLst>
              </a:tr>
              <a:tr h="658583">
                <a:tc>
                  <a:txBody>
                    <a:bodyPr/>
                    <a:lstStyle/>
                    <a:p>
                      <a:pPr algn="l" fontAlgn="ctr"/>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Receipts</a:t>
                      </a:r>
                    </a:p>
                  </a:txBody>
                  <a:tcPr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algn="l" fontAlgn="ctr"/>
                      <a: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BDL-7J000102-058: 101.6mm x 32.2m</a:t>
                      </a:r>
                    </a:p>
                    <a:p>
                      <a:pPr algn="l" fontAlgn="ctr"/>
                      <a: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BDL-7J000076-066: 76mm x 42m</a:t>
                      </a:r>
                    </a:p>
                    <a:p>
                      <a:pPr marL="0" marR="0" lvl="0" indent="0" algn="l" defTabSz="914400" rtl="0" eaLnBrk="1" fontAlgn="ctr" latinLnBrk="0" hangingPunct="1">
                        <a:lnSpc>
                          <a:spcPct val="100000"/>
                        </a:lnSpc>
                        <a:spcBef>
                          <a:spcPts val="0"/>
                        </a:spcBef>
                        <a:spcAft>
                          <a:spcPts val="0"/>
                        </a:spcAft>
                        <a:buClrTx/>
                        <a:buSzTx/>
                        <a:buFontTx/>
                        <a:buNone/>
                        <a:tabLst/>
                        <a:defRPr/>
                      </a:pPr>
                      <a: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BDL-7J000058-102: 58mm x 101.6m</a:t>
                      </a:r>
                    </a:p>
                    <a:p>
                      <a:pPr algn="l" fontAlgn="ctr"/>
                      <a: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BDL-7J000058-040: 58mm x 13.8m</a:t>
                      </a:r>
                    </a:p>
                  </a:txBody>
                  <a:tcPr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658583">
                <a:tc>
                  <a:txBody>
                    <a:bodyPr/>
                    <a:lstStyle/>
                    <a:p>
                      <a:pPr algn="l" fontAlgn="ctr"/>
                      <a:r>
                        <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rPr>
                        <a:t>Labels</a:t>
                      </a:r>
                    </a:p>
                  </a:txBody>
                  <a:tcPr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BDE-1J152102-058:</a:t>
                      </a:r>
                      <a:b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br>
                      <a: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85 labels - 102mm x 152mm</a:t>
                      </a:r>
                    </a:p>
                    <a:p>
                      <a:pPr algn="l" fontAlgn="ctr"/>
                      <a:endPar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endParaRPr>
                    </a:p>
                    <a:p>
                      <a:pPr algn="l" fontAlgn="ctr"/>
                      <a: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BDE-1J000102-102:</a:t>
                      </a:r>
                      <a:b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br>
                      <a: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Continuous labels - 102mm x 58m</a:t>
                      </a:r>
                      <a:b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br>
                      <a:endPar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endParaRPr>
                    </a:p>
                    <a:p>
                      <a:pPr algn="l" fontAlgn="ctr"/>
                      <a: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BDE-1J050102-102:</a:t>
                      </a:r>
                      <a:b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br>
                      <a: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1,050 labels - 102mm x 50mm</a:t>
                      </a:r>
                      <a:b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br>
                      <a:endPar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endParaRPr>
                    </a:p>
                    <a:p>
                      <a:pPr algn="l" fontAlgn="ctr"/>
                      <a: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BDE-1J152102-102:</a:t>
                      </a:r>
                      <a:b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br>
                      <a: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350 labels -  102mm x 152mm</a:t>
                      </a:r>
                      <a:b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br>
                      <a:endPar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BDE-1J026076-102:</a:t>
                      </a:r>
                      <a:b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br>
                      <a: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1,900 labels - 76mm x 26mm</a:t>
                      </a:r>
                      <a:b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br>
                      <a:endPar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endParaRPr>
                    </a:p>
                    <a:p>
                      <a:pPr algn="l" fontAlgn="ctr"/>
                      <a: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BDE-1J044076-066:</a:t>
                      </a:r>
                      <a:b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br>
                      <a: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400 Labels - 76mm x 44mm</a:t>
                      </a:r>
                      <a:b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br>
                      <a:endPar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BDE-1J026051-102:</a:t>
                      </a:r>
                      <a:b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br>
                      <a: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1,900 labels - 51mm x 26mm</a:t>
                      </a:r>
                      <a:b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br>
                      <a:endPar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BDE-1J026051-060:</a:t>
                      </a:r>
                      <a:b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br>
                      <a:r>
                        <a:rPr lang="pt-BR" sz="800" b="0" i="0" u="none" strike="noStrike" baseline="0" dirty="0">
                          <a:solidFill>
                            <a:schemeClr val="tx1">
                              <a:lumMod val="65000"/>
                              <a:lumOff val="35000"/>
                            </a:schemeClr>
                          </a:solidFill>
                          <a:latin typeface="Helvetica" panose="020B0604020202020204" pitchFamily="34" charset="0"/>
                          <a:cs typeface="Helvetica" panose="020B0604020202020204" pitchFamily="34" charset="0"/>
                        </a:rPr>
                        <a:t>500 Labels - 51mm x 26mm</a:t>
                      </a:r>
                    </a:p>
                  </a:txBody>
                  <a:tcPr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50835601"/>
                  </a:ext>
                </a:extLst>
              </a:tr>
            </a:tbl>
          </a:graphicData>
        </a:graphic>
      </p:graphicFrame>
      <p:graphicFrame>
        <p:nvGraphicFramePr>
          <p:cNvPr id="15" name="Table 14">
            <a:extLst>
              <a:ext uri="{FF2B5EF4-FFF2-40B4-BE49-F238E27FC236}">
                <a16:creationId xmlns:a16="http://schemas.microsoft.com/office/drawing/2014/main" id="{333A0A37-02FA-4485-900C-AB558B3C95F1}"/>
              </a:ext>
            </a:extLst>
          </p:cNvPr>
          <p:cNvGraphicFramePr>
            <a:graphicFrameLocks noGrp="1"/>
          </p:cNvGraphicFramePr>
          <p:nvPr>
            <p:extLst>
              <p:ext uri="{D42A27DB-BD31-4B8C-83A1-F6EECF244321}">
                <p14:modId xmlns:p14="http://schemas.microsoft.com/office/powerpoint/2010/main" val="2243367423"/>
              </p:ext>
            </p:extLst>
          </p:nvPr>
        </p:nvGraphicFramePr>
        <p:xfrm>
          <a:off x="359383" y="5209220"/>
          <a:ext cx="7009013" cy="3199339"/>
        </p:xfrm>
        <a:graphic>
          <a:graphicData uri="http://schemas.openxmlformats.org/drawingml/2006/table">
            <a:tbl>
              <a:tblPr/>
              <a:tblGrid>
                <a:gridCol w="1722718">
                  <a:extLst>
                    <a:ext uri="{9D8B030D-6E8A-4147-A177-3AD203B41FA5}">
                      <a16:colId xmlns:a16="http://schemas.microsoft.com/office/drawing/2014/main" val="20000"/>
                    </a:ext>
                  </a:extLst>
                </a:gridCol>
                <a:gridCol w="1057259">
                  <a:extLst>
                    <a:ext uri="{9D8B030D-6E8A-4147-A177-3AD203B41FA5}">
                      <a16:colId xmlns:a16="http://schemas.microsoft.com/office/drawing/2014/main" val="1692591878"/>
                    </a:ext>
                  </a:extLst>
                </a:gridCol>
                <a:gridCol w="1057259">
                  <a:extLst>
                    <a:ext uri="{9D8B030D-6E8A-4147-A177-3AD203B41FA5}">
                      <a16:colId xmlns:a16="http://schemas.microsoft.com/office/drawing/2014/main" val="20001"/>
                    </a:ext>
                  </a:extLst>
                </a:gridCol>
                <a:gridCol w="1057259">
                  <a:extLst>
                    <a:ext uri="{9D8B030D-6E8A-4147-A177-3AD203B41FA5}">
                      <a16:colId xmlns:a16="http://schemas.microsoft.com/office/drawing/2014/main" val="946301821"/>
                    </a:ext>
                  </a:extLst>
                </a:gridCol>
                <a:gridCol w="1057259">
                  <a:extLst>
                    <a:ext uri="{9D8B030D-6E8A-4147-A177-3AD203B41FA5}">
                      <a16:colId xmlns:a16="http://schemas.microsoft.com/office/drawing/2014/main" val="3511572064"/>
                    </a:ext>
                  </a:extLst>
                </a:gridCol>
                <a:gridCol w="1057259">
                  <a:extLst>
                    <a:ext uri="{9D8B030D-6E8A-4147-A177-3AD203B41FA5}">
                      <a16:colId xmlns:a16="http://schemas.microsoft.com/office/drawing/2014/main" val="3213380234"/>
                    </a:ext>
                  </a:extLst>
                </a:gridCol>
              </a:tblGrid>
              <a:tr h="291685">
                <a:tc gridSpan="3">
                  <a:txBody>
                    <a:bodyPr/>
                    <a:lstStyle/>
                    <a:p>
                      <a:pPr algn="l" fontAlgn="ctr"/>
                      <a:r>
                        <a:rPr lang="en-GB" sz="1200" b="1" i="0" u="none" strike="noStrike" dirty="0">
                          <a:solidFill>
                            <a:schemeClr val="tx1">
                              <a:lumMod val="65000"/>
                              <a:lumOff val="35000"/>
                            </a:schemeClr>
                          </a:solidFill>
                          <a:latin typeface="Helvetica" panose="020B0604020202020204" pitchFamily="34" charset="0"/>
                          <a:cs typeface="Helvetica" panose="020B0604020202020204" pitchFamily="34" charset="0"/>
                        </a:rPr>
                        <a:t>Model Comparison</a:t>
                      </a:r>
                    </a:p>
                  </a:txBody>
                  <a:tcPr marL="5202" marR="5202" marT="5202" marB="0" anchor="ctr">
                    <a:lnL>
                      <a:noFill/>
                    </a:lnL>
                    <a:lnR>
                      <a:noFill/>
                    </a:lnR>
                    <a:lnT>
                      <a:noFill/>
                    </a:lnT>
                    <a:lnB w="3175" cap="flat" cmpd="sng" algn="ctr">
                      <a:solidFill>
                        <a:schemeClr val="tx1">
                          <a:lumMod val="65000"/>
                          <a:lumOff val="35000"/>
                        </a:schemeClr>
                      </a:solidFill>
                      <a:prstDash val="solid"/>
                      <a:round/>
                      <a:headEnd type="none" w="med" len="med"/>
                      <a:tailEnd type="none" w="med" len="med"/>
                    </a:lnB>
                  </a:tcPr>
                </a:tc>
                <a:tc hMerge="1">
                  <a:txBody>
                    <a:bodyPr/>
                    <a:lstStyle/>
                    <a:p>
                      <a:endParaRPr lang="en-GB"/>
                    </a:p>
                  </a:txBody>
                  <a:tcPr/>
                </a:tc>
                <a:tc hMerge="1">
                  <a:txBody>
                    <a:bodyPr/>
                    <a:lstStyle/>
                    <a:p>
                      <a:pPr algn="l" fontAlgn="b"/>
                      <a:endParaRPr lang="en-GB" sz="700" b="0" i="0" u="none" strike="noStrike" dirty="0">
                        <a:solidFill>
                          <a:srgbClr val="000000"/>
                        </a:solidFill>
                        <a:latin typeface="Calibri"/>
                      </a:endParaRPr>
                    </a:p>
                  </a:txBody>
                  <a:tcPr marL="5202" marR="5202" marT="5202" marB="0">
                    <a:lnL>
                      <a:noFill/>
                    </a:lnL>
                    <a:lnR>
                      <a:noFill/>
                    </a:lnR>
                    <a:lnT>
                      <a:noFill/>
                    </a:lnT>
                    <a:lnB w="3175" cap="flat" cmpd="sng" algn="ctr">
                      <a:solidFill>
                        <a:schemeClr val="tx1">
                          <a:lumMod val="65000"/>
                          <a:lumOff val="35000"/>
                        </a:schemeClr>
                      </a:solidFill>
                      <a:prstDash val="solid"/>
                      <a:round/>
                      <a:headEnd type="none" w="med" len="med"/>
                      <a:tailEnd type="none" w="med" len="med"/>
                    </a:lnB>
                  </a:tcPr>
                </a:tc>
                <a:tc>
                  <a:txBody>
                    <a:bodyPr/>
                    <a:lstStyle/>
                    <a:p>
                      <a:pPr algn="l" fontAlgn="ctr"/>
                      <a:endParaRPr lang="en-GB" sz="1200" b="1" i="0" u="none" strike="noStrike" dirty="0">
                        <a:solidFill>
                          <a:schemeClr val="tx1">
                            <a:lumMod val="65000"/>
                            <a:lumOff val="35000"/>
                          </a:schemeClr>
                        </a:solidFill>
                        <a:latin typeface="Helvetica" panose="020B0604020202020204" pitchFamily="34" charset="0"/>
                        <a:cs typeface="Helvetica" panose="020B0604020202020204" pitchFamily="34" charset="0"/>
                      </a:endParaRPr>
                    </a:p>
                  </a:txBody>
                  <a:tcPr marL="5202" marR="5202" marT="5202" marB="0" anchor="ctr">
                    <a:lnL>
                      <a:noFill/>
                    </a:lnL>
                    <a:lnR>
                      <a:noFill/>
                    </a:lnR>
                    <a:lnT>
                      <a:noFill/>
                    </a:lnT>
                    <a:lnB w="3175" cap="flat" cmpd="sng" algn="ctr">
                      <a:solidFill>
                        <a:schemeClr val="tx1">
                          <a:lumMod val="65000"/>
                          <a:lumOff val="35000"/>
                        </a:schemeClr>
                      </a:solidFill>
                      <a:prstDash val="solid"/>
                      <a:round/>
                      <a:headEnd type="none" w="med" len="med"/>
                      <a:tailEnd type="none" w="med" len="med"/>
                    </a:lnB>
                  </a:tcPr>
                </a:tc>
                <a:tc>
                  <a:txBody>
                    <a:bodyPr/>
                    <a:lstStyle/>
                    <a:p>
                      <a:pPr algn="l" fontAlgn="ctr"/>
                      <a:endParaRPr lang="en-GB" sz="1200" b="1" i="0" u="none" strike="noStrike" dirty="0">
                        <a:solidFill>
                          <a:schemeClr val="tx1">
                            <a:lumMod val="65000"/>
                            <a:lumOff val="35000"/>
                          </a:schemeClr>
                        </a:solidFill>
                        <a:latin typeface="Helvetica" panose="020B0604020202020204" pitchFamily="34" charset="0"/>
                        <a:cs typeface="Helvetica" panose="020B0604020202020204" pitchFamily="34" charset="0"/>
                      </a:endParaRPr>
                    </a:p>
                  </a:txBody>
                  <a:tcPr marL="5202" marR="5202" marT="5202" marB="0" anchor="ctr">
                    <a:lnL>
                      <a:noFill/>
                    </a:lnL>
                    <a:lnR>
                      <a:noFill/>
                    </a:lnR>
                    <a:lnT>
                      <a:noFill/>
                    </a:lnT>
                    <a:lnB w="3175" cap="flat" cmpd="sng" algn="ctr">
                      <a:solidFill>
                        <a:schemeClr val="tx1">
                          <a:lumMod val="65000"/>
                          <a:lumOff val="35000"/>
                        </a:schemeClr>
                      </a:solidFill>
                      <a:prstDash val="solid"/>
                      <a:round/>
                      <a:headEnd type="none" w="med" len="med"/>
                      <a:tailEnd type="none" w="med" len="med"/>
                    </a:lnB>
                  </a:tcPr>
                </a:tc>
                <a:tc>
                  <a:txBody>
                    <a:bodyPr/>
                    <a:lstStyle/>
                    <a:p>
                      <a:pPr algn="l" fontAlgn="ctr"/>
                      <a:endParaRPr lang="en-GB" sz="1200" b="1" i="0" u="none" strike="noStrike" dirty="0">
                        <a:solidFill>
                          <a:schemeClr val="tx1">
                            <a:lumMod val="65000"/>
                            <a:lumOff val="35000"/>
                          </a:schemeClr>
                        </a:solidFill>
                        <a:latin typeface="Helvetica" panose="020B0604020202020204" pitchFamily="34" charset="0"/>
                        <a:cs typeface="Helvetica" panose="020B0604020202020204" pitchFamily="34" charset="0"/>
                      </a:endParaRPr>
                    </a:p>
                  </a:txBody>
                  <a:tcPr marL="5202" marR="5202" marT="5202" marB="0" anchor="ctr">
                    <a:lnL>
                      <a:noFill/>
                    </a:lnL>
                    <a:lnR>
                      <a:noFill/>
                    </a:lnR>
                    <a:lnT>
                      <a:noFill/>
                    </a:lnT>
                    <a:lnB w="3175" cap="flat" cmpd="sng" algn="ctr">
                      <a:solidFill>
                        <a:schemeClr val="tx1">
                          <a:lumMod val="65000"/>
                          <a:lumOff val="35000"/>
                        </a:schemeClr>
                      </a:solidFill>
                      <a:prstDash val="solid"/>
                      <a:round/>
                      <a:headEnd type="none" w="med" len="med"/>
                      <a:tailEnd type="none" w="med" len="med"/>
                    </a:lnB>
                  </a:tcPr>
                </a:tc>
                <a:extLst>
                  <a:ext uri="{0D108BD9-81ED-4DB2-BD59-A6C34878D82A}">
                    <a16:rowId xmlns:a16="http://schemas.microsoft.com/office/drawing/2014/main" val="10000"/>
                  </a:ext>
                </a:extLst>
              </a:tr>
              <a:tr h="212372">
                <a:tc>
                  <a:txBody>
                    <a:bodyPr/>
                    <a:lstStyle/>
                    <a:p>
                      <a:pPr algn="l" fontAlgn="ctr"/>
                      <a:endParaRPr lang="en-GB" sz="800" b="1" i="0" u="none" strike="noStrike" dirty="0">
                        <a:solidFill>
                          <a:schemeClr val="tx1">
                            <a:lumMod val="65000"/>
                            <a:lumOff val="35000"/>
                          </a:schemeClr>
                        </a:solidFill>
                        <a:latin typeface="Helvetica" panose="020B0604020202020204" pitchFamily="34" charset="0"/>
                        <a:cs typeface="Helvetica" panose="020B0604020202020204" pitchFamily="34" charset="0"/>
                      </a:endParaRPr>
                    </a:p>
                  </a:txBody>
                  <a:tcPr marL="0" marR="0" marT="0" marB="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tc>
                  <a:txBody>
                    <a:bodyPr/>
                    <a:lstStyle/>
                    <a:p>
                      <a:pPr algn="ctr"/>
                      <a:r>
                        <a:rPr lang="en-GB" sz="800" b="1" dirty="0">
                          <a:latin typeface="Helvetica" panose="020B0604020202020204" pitchFamily="34" charset="0"/>
                          <a:cs typeface="Helvetica" panose="020B0604020202020204" pitchFamily="34" charset="0"/>
                        </a:rPr>
                        <a:t>TD-4210D</a:t>
                      </a:r>
                      <a:endParaRPr lang="en-GB" sz="800" b="1" dirty="0">
                        <a:solidFill>
                          <a:schemeClr val="tx1">
                            <a:lumMod val="65000"/>
                            <a:lumOff val="35000"/>
                          </a:schemeClr>
                        </a:solidFill>
                        <a:latin typeface="Helvetica" panose="020B0604020202020204" pitchFamily="34" charset="0"/>
                        <a:cs typeface="Helvetica" panose="020B0604020202020204" pitchFamily="34" charset="0"/>
                      </a:endParaRP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tc>
                  <a:txBody>
                    <a:bodyPr/>
                    <a:lstStyle/>
                    <a:p>
                      <a:pPr algn="ctr"/>
                      <a:r>
                        <a:rPr lang="en-GB" sz="800" b="1" dirty="0">
                          <a:latin typeface="Helvetica" panose="020B0604020202020204" pitchFamily="34" charset="0"/>
                          <a:cs typeface="Helvetica" panose="020B0604020202020204" pitchFamily="34" charset="0"/>
                        </a:rPr>
                        <a:t>TD-4410D</a:t>
                      </a:r>
                      <a:endParaRPr lang="en-GB" sz="800" b="1" dirty="0">
                        <a:solidFill>
                          <a:schemeClr val="tx1">
                            <a:lumMod val="65000"/>
                            <a:lumOff val="35000"/>
                          </a:schemeClr>
                        </a:solidFill>
                        <a:latin typeface="Helvetica" panose="020B0604020202020204" pitchFamily="34" charset="0"/>
                        <a:cs typeface="Helvetica" panose="020B0604020202020204" pitchFamily="34" charset="0"/>
                      </a:endParaRP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tc>
                  <a:txBody>
                    <a:bodyPr/>
                    <a:lstStyle/>
                    <a:p>
                      <a:pPr algn="ctr"/>
                      <a:r>
                        <a:rPr lang="en-GB" sz="800" b="1" dirty="0">
                          <a:latin typeface="Helvetica" panose="020B0604020202020204" pitchFamily="34" charset="0"/>
                          <a:cs typeface="Helvetica" panose="020B0604020202020204" pitchFamily="34" charset="0"/>
                        </a:rPr>
                        <a:t>TD-4420DN</a:t>
                      </a:r>
                      <a:endParaRPr lang="en-GB" sz="800" b="1" dirty="0">
                        <a:solidFill>
                          <a:schemeClr val="tx1">
                            <a:lumMod val="65000"/>
                            <a:lumOff val="35000"/>
                          </a:schemeClr>
                        </a:solidFill>
                        <a:latin typeface="Helvetica" panose="020B0604020202020204" pitchFamily="34" charset="0"/>
                        <a:cs typeface="Helvetica" panose="020B0604020202020204" pitchFamily="34" charset="0"/>
                      </a:endParaRP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tc>
                  <a:txBody>
                    <a:bodyPr/>
                    <a:lstStyle/>
                    <a:p>
                      <a:pPr algn="ctr"/>
                      <a:r>
                        <a:rPr lang="en-GB" sz="800" b="1" dirty="0">
                          <a:latin typeface="Helvetica" panose="020B0604020202020204" pitchFamily="34" charset="0"/>
                          <a:cs typeface="Helvetica" panose="020B0604020202020204" pitchFamily="34" charset="0"/>
                        </a:rPr>
                        <a:t>TD-4520DN</a:t>
                      </a:r>
                      <a:endParaRPr lang="en-GB" sz="800" b="1" dirty="0">
                        <a:solidFill>
                          <a:schemeClr val="tx1">
                            <a:lumMod val="65000"/>
                            <a:lumOff val="35000"/>
                          </a:schemeClr>
                        </a:solidFill>
                        <a:latin typeface="Helvetica" panose="020B0604020202020204" pitchFamily="34" charset="0"/>
                        <a:cs typeface="Helvetica" panose="020B0604020202020204" pitchFamily="34" charset="0"/>
                      </a:endParaRP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tc>
                  <a:txBody>
                    <a:bodyPr/>
                    <a:lstStyle/>
                    <a:p>
                      <a:pPr algn="ctr"/>
                      <a:r>
                        <a:rPr lang="en-GB" sz="800" b="1" dirty="0">
                          <a:latin typeface="Helvetica" panose="020B0604020202020204" pitchFamily="34" charset="0"/>
                          <a:cs typeface="Helvetica" panose="020B0604020202020204" pitchFamily="34" charset="0"/>
                        </a:rPr>
                        <a:t>TD-4550DNWB</a:t>
                      </a:r>
                      <a:endParaRPr lang="en-GB" sz="800" b="1" dirty="0">
                        <a:solidFill>
                          <a:schemeClr val="tx1">
                            <a:lumMod val="65000"/>
                            <a:lumOff val="35000"/>
                          </a:schemeClr>
                        </a:solidFill>
                        <a:latin typeface="Helvetica" panose="020B0604020202020204" pitchFamily="34" charset="0"/>
                        <a:cs typeface="Helvetica" panose="020B0604020202020204" pitchFamily="34" charset="0"/>
                      </a:endParaRP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extLst>
                  <a:ext uri="{0D108BD9-81ED-4DB2-BD59-A6C34878D82A}">
                    <a16:rowId xmlns:a16="http://schemas.microsoft.com/office/drawing/2014/main" val="2850610608"/>
                  </a:ext>
                </a:extLst>
              </a:tr>
              <a:tr h="288031">
                <a:tc>
                  <a:txBody>
                    <a:bodyPr/>
                    <a:lstStyle/>
                    <a:p>
                      <a:pPr algn="l"/>
                      <a:r>
                        <a:rPr lang="en-GB" sz="800" b="1" dirty="0">
                          <a:solidFill>
                            <a:schemeClr val="tx1">
                              <a:lumMod val="65000"/>
                              <a:lumOff val="35000"/>
                            </a:schemeClr>
                          </a:solidFill>
                          <a:latin typeface="Helvetica" panose="020B0604020202020204" pitchFamily="34" charset="0"/>
                          <a:cs typeface="Helvetica" panose="020B0604020202020204" pitchFamily="34" charset="0"/>
                        </a:rPr>
                        <a:t>Maximum print width</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tc>
                  <a:txBody>
                    <a:bodyPr/>
                    <a:lstStyle/>
                    <a:p>
                      <a:pPr algn="ctr"/>
                      <a:r>
                        <a:rPr lang="en-GB" sz="800" b="0" i="0" u="none" strike="noStrike" kern="1200" baseline="0" dirty="0">
                          <a:solidFill>
                            <a:schemeClr val="tx1">
                              <a:lumMod val="65000"/>
                              <a:lumOff val="35000"/>
                            </a:schemeClr>
                          </a:solidFill>
                          <a:latin typeface="Helvetica" panose="020B0604020202020204" pitchFamily="34" charset="0"/>
                          <a:ea typeface="+mn-ea"/>
                          <a:cs typeface="Helvetica" panose="020B0604020202020204" pitchFamily="34" charset="0"/>
                        </a:rPr>
                        <a:t>104mm</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tc>
                  <a:txBody>
                    <a:bodyPr/>
                    <a:lstStyle/>
                    <a:p>
                      <a:pPr algn="ctr"/>
                      <a:r>
                        <a:rPr lang="en-GB" sz="800" b="0" i="0" u="none" strike="noStrike" kern="1200" baseline="0" dirty="0">
                          <a:solidFill>
                            <a:schemeClr val="tx1">
                              <a:lumMod val="65000"/>
                              <a:lumOff val="35000"/>
                            </a:schemeClr>
                          </a:solidFill>
                          <a:latin typeface="Helvetica" panose="020B0604020202020204" pitchFamily="34" charset="0"/>
                          <a:ea typeface="+mn-ea"/>
                          <a:cs typeface="Helvetica" panose="020B0604020202020204" pitchFamily="34" charset="0"/>
                        </a:rPr>
                        <a:t>104mm</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tc>
                  <a:txBody>
                    <a:bodyPr/>
                    <a:lstStyle/>
                    <a:p>
                      <a:pPr algn="ctr"/>
                      <a:r>
                        <a:rPr lang="en-GB" sz="800" b="0" i="0" u="none" strike="noStrike" kern="1200" baseline="0" dirty="0">
                          <a:solidFill>
                            <a:schemeClr val="tx1">
                              <a:lumMod val="65000"/>
                              <a:lumOff val="35000"/>
                            </a:schemeClr>
                          </a:solidFill>
                          <a:latin typeface="Helvetica" panose="020B0604020202020204" pitchFamily="34" charset="0"/>
                          <a:ea typeface="+mn-ea"/>
                          <a:cs typeface="Helvetica" panose="020B0604020202020204" pitchFamily="34" charset="0"/>
                        </a:rPr>
                        <a:t>104mm</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tc>
                  <a:txBody>
                    <a:bodyPr/>
                    <a:lstStyle/>
                    <a:p>
                      <a:pPr algn="ctr"/>
                      <a:r>
                        <a:rPr lang="en-GB" sz="800" b="0" i="0" u="none" strike="noStrike" kern="1200" baseline="0" dirty="0">
                          <a:solidFill>
                            <a:schemeClr val="tx1">
                              <a:lumMod val="65000"/>
                              <a:lumOff val="35000"/>
                            </a:schemeClr>
                          </a:solidFill>
                          <a:latin typeface="Helvetica" panose="020B0604020202020204" pitchFamily="34" charset="0"/>
                          <a:ea typeface="+mn-ea"/>
                          <a:cs typeface="Helvetica" panose="020B0604020202020204" pitchFamily="34" charset="0"/>
                        </a:rPr>
                        <a:t>108mm</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tc>
                  <a:txBody>
                    <a:bodyPr/>
                    <a:lstStyle/>
                    <a:p>
                      <a:pPr algn="ctr"/>
                      <a:r>
                        <a:rPr lang="en-GB" sz="800" b="0" i="0" u="none" strike="noStrike" kern="1200" baseline="0" dirty="0">
                          <a:solidFill>
                            <a:schemeClr val="tx1">
                              <a:lumMod val="65000"/>
                              <a:lumOff val="35000"/>
                            </a:schemeClr>
                          </a:solidFill>
                          <a:latin typeface="Helvetica" panose="020B0604020202020204" pitchFamily="34" charset="0"/>
                          <a:ea typeface="+mn-ea"/>
                          <a:cs typeface="Helvetica" panose="020B0604020202020204" pitchFamily="34" charset="0"/>
                        </a:rPr>
                        <a:t>108mm</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extLst>
                  <a:ext uri="{0D108BD9-81ED-4DB2-BD59-A6C34878D82A}">
                    <a16:rowId xmlns:a16="http://schemas.microsoft.com/office/drawing/2014/main" val="10001"/>
                  </a:ext>
                </a:extLst>
              </a:tr>
              <a:tr h="291683">
                <a:tc>
                  <a:txBody>
                    <a:bodyPr/>
                    <a:lstStyle/>
                    <a:p>
                      <a:pPr algn="l"/>
                      <a:r>
                        <a:rPr lang="en-GB" sz="800" b="1" dirty="0">
                          <a:solidFill>
                            <a:schemeClr val="tx1">
                              <a:lumMod val="65000"/>
                              <a:lumOff val="35000"/>
                            </a:schemeClr>
                          </a:solidFill>
                          <a:latin typeface="Helvetica" panose="020B0604020202020204" pitchFamily="34" charset="0"/>
                          <a:cs typeface="Helvetica" panose="020B0604020202020204" pitchFamily="34" charset="0"/>
                        </a:rPr>
                        <a:t>Print resolution</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algn="ctr"/>
                      <a:r>
                        <a:rPr lang="en-GB" sz="800" b="0" i="0" u="none" strike="noStrike" kern="1200" baseline="0" dirty="0">
                          <a:solidFill>
                            <a:schemeClr val="tx1">
                              <a:lumMod val="65000"/>
                              <a:lumOff val="35000"/>
                            </a:schemeClr>
                          </a:solidFill>
                          <a:latin typeface="Helvetica" panose="020B0604020202020204" pitchFamily="34" charset="0"/>
                          <a:ea typeface="+mn-ea"/>
                          <a:cs typeface="Helvetica" panose="020B0604020202020204" pitchFamily="34" charset="0"/>
                        </a:rPr>
                        <a:t>203dpi</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algn="ctr"/>
                      <a:r>
                        <a:rPr lang="en-GB" sz="800" b="0" i="0" u="none" strike="noStrike" kern="1200" baseline="0" dirty="0">
                          <a:solidFill>
                            <a:schemeClr val="tx1">
                              <a:lumMod val="65000"/>
                              <a:lumOff val="35000"/>
                            </a:schemeClr>
                          </a:solidFill>
                          <a:latin typeface="Helvetica" panose="020B0604020202020204" pitchFamily="34" charset="0"/>
                          <a:ea typeface="+mn-ea"/>
                          <a:cs typeface="Helvetica" panose="020B0604020202020204" pitchFamily="34" charset="0"/>
                        </a:rPr>
                        <a:t>203dpi</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algn="ctr"/>
                      <a:r>
                        <a:rPr lang="en-GB" sz="800" b="0" i="0" u="none" strike="noStrike" kern="1200" baseline="0" dirty="0">
                          <a:solidFill>
                            <a:schemeClr val="tx1">
                              <a:lumMod val="65000"/>
                              <a:lumOff val="35000"/>
                            </a:schemeClr>
                          </a:solidFill>
                          <a:latin typeface="Helvetica" panose="020B0604020202020204" pitchFamily="34" charset="0"/>
                          <a:ea typeface="+mn-ea"/>
                          <a:cs typeface="Helvetica" panose="020B0604020202020204" pitchFamily="34" charset="0"/>
                        </a:rPr>
                        <a:t>203dpi</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algn="ctr"/>
                      <a:r>
                        <a:rPr lang="en-GB" sz="800" b="0" i="0" u="none" strike="noStrike" kern="1200" baseline="0" dirty="0">
                          <a:solidFill>
                            <a:schemeClr val="tx1">
                              <a:lumMod val="65000"/>
                              <a:lumOff val="35000"/>
                            </a:schemeClr>
                          </a:solidFill>
                          <a:latin typeface="Helvetica" panose="020B0604020202020204" pitchFamily="34" charset="0"/>
                          <a:ea typeface="+mn-ea"/>
                          <a:cs typeface="Helvetica" panose="020B0604020202020204" pitchFamily="34" charset="0"/>
                        </a:rPr>
                        <a:t>300dpi</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algn="ctr"/>
                      <a:r>
                        <a:rPr lang="en-GB" sz="800" b="0" i="0" u="none" strike="noStrike" kern="1200" baseline="0" dirty="0">
                          <a:solidFill>
                            <a:schemeClr val="tx1">
                              <a:lumMod val="65000"/>
                              <a:lumOff val="35000"/>
                            </a:schemeClr>
                          </a:solidFill>
                          <a:latin typeface="Helvetica" panose="020B0604020202020204" pitchFamily="34" charset="0"/>
                          <a:ea typeface="+mn-ea"/>
                          <a:cs typeface="Helvetica" panose="020B0604020202020204" pitchFamily="34" charset="0"/>
                        </a:rPr>
                        <a:t>300dpi</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302224">
                <a:tc>
                  <a:txBody>
                    <a:bodyPr/>
                    <a:lstStyle/>
                    <a:p>
                      <a:pPr algn="l"/>
                      <a:r>
                        <a:rPr lang="en-GB" sz="800" b="1" dirty="0">
                          <a:solidFill>
                            <a:schemeClr val="tx1">
                              <a:lumMod val="65000"/>
                              <a:lumOff val="35000"/>
                            </a:schemeClr>
                          </a:solidFill>
                          <a:latin typeface="Helvetica" panose="020B0604020202020204" pitchFamily="34" charset="0"/>
                          <a:cs typeface="Helvetica" panose="020B0604020202020204" pitchFamily="34" charset="0"/>
                        </a:rPr>
                        <a:t>Printing speed</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tc>
                  <a:txBody>
                    <a:bodyPr/>
                    <a:lstStyle/>
                    <a:p>
                      <a:pPr algn="ctr"/>
                      <a:r>
                        <a:rPr lang="en-GB" sz="800" b="0" i="0" u="none" strike="noStrike" kern="1200" baseline="0" dirty="0">
                          <a:solidFill>
                            <a:schemeClr val="tx1">
                              <a:lumMod val="65000"/>
                              <a:lumOff val="35000"/>
                            </a:schemeClr>
                          </a:solidFill>
                          <a:latin typeface="Helvetica" panose="020B0604020202020204" pitchFamily="34" charset="0"/>
                          <a:ea typeface="+mn-ea"/>
                          <a:cs typeface="Helvetica" panose="020B0604020202020204" pitchFamily="34" charset="0"/>
                        </a:rPr>
                        <a:t>5ips (127mm/sec)</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tc>
                  <a:txBody>
                    <a:bodyPr/>
                    <a:lstStyle/>
                    <a:p>
                      <a:pPr algn="ctr"/>
                      <a:r>
                        <a:rPr lang="en-GB" sz="800" b="0" i="0" u="none" strike="noStrike" kern="1200" baseline="0" dirty="0">
                          <a:solidFill>
                            <a:schemeClr val="tx1">
                              <a:lumMod val="65000"/>
                              <a:lumOff val="35000"/>
                            </a:schemeClr>
                          </a:solidFill>
                          <a:latin typeface="Helvetica" panose="020B0604020202020204" pitchFamily="34" charset="0"/>
                          <a:ea typeface="+mn-ea"/>
                          <a:cs typeface="Helvetica" panose="020B0604020202020204" pitchFamily="34" charset="0"/>
                        </a:rPr>
                        <a:t>8ips (203mm/sec)</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dirty="0">
                          <a:solidFill>
                            <a:schemeClr val="tx1">
                              <a:lumMod val="65000"/>
                              <a:lumOff val="35000"/>
                            </a:schemeClr>
                          </a:solidFill>
                          <a:latin typeface="Helvetica" panose="020B0604020202020204" pitchFamily="34" charset="0"/>
                          <a:ea typeface="+mn-ea"/>
                          <a:cs typeface="Helvetica" panose="020B0604020202020204" pitchFamily="34" charset="0"/>
                        </a:rPr>
                        <a:t>8ips (203mm/sec)</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tc>
                  <a:txBody>
                    <a:bodyPr/>
                    <a:lstStyle/>
                    <a:p>
                      <a:pPr algn="ctr"/>
                      <a:r>
                        <a:rPr lang="en-GB" sz="800" b="0" i="0" u="none" strike="noStrike" kern="1200" baseline="0" dirty="0">
                          <a:solidFill>
                            <a:schemeClr val="tx1">
                              <a:lumMod val="65000"/>
                              <a:lumOff val="35000"/>
                            </a:schemeClr>
                          </a:solidFill>
                          <a:latin typeface="Helvetica" panose="020B0604020202020204" pitchFamily="34" charset="0"/>
                          <a:ea typeface="+mn-ea"/>
                          <a:cs typeface="Helvetica" panose="020B0604020202020204" pitchFamily="34" charset="0"/>
                        </a:rPr>
                        <a:t>6ips (152mm/sec)</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dirty="0">
                          <a:solidFill>
                            <a:schemeClr val="tx1">
                              <a:lumMod val="65000"/>
                              <a:lumOff val="35000"/>
                            </a:schemeClr>
                          </a:solidFill>
                          <a:latin typeface="Helvetica" panose="020B0604020202020204" pitchFamily="34" charset="0"/>
                          <a:ea typeface="+mn-ea"/>
                          <a:cs typeface="Helvetica" panose="020B0604020202020204" pitchFamily="34" charset="0"/>
                        </a:rPr>
                        <a:t>6ips (152mm/sec)</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tcPr>
                </a:tc>
                <a:extLst>
                  <a:ext uri="{0D108BD9-81ED-4DB2-BD59-A6C34878D82A}">
                    <a16:rowId xmlns:a16="http://schemas.microsoft.com/office/drawing/2014/main" val="10003"/>
                  </a:ext>
                </a:extLst>
              </a:tr>
              <a:tr h="302224">
                <a:tc>
                  <a:txBody>
                    <a:bodyPr/>
                    <a:lstStyle/>
                    <a:p>
                      <a:pPr algn="l"/>
                      <a:r>
                        <a:rPr lang="en-GB" sz="800" b="1" dirty="0">
                          <a:solidFill>
                            <a:schemeClr val="tx1">
                              <a:lumMod val="65000"/>
                              <a:lumOff val="35000"/>
                            </a:schemeClr>
                          </a:solidFill>
                          <a:latin typeface="Helvetica" panose="020B0604020202020204" pitchFamily="34" charset="0"/>
                          <a:cs typeface="Helvetica" panose="020B0604020202020204" pitchFamily="34" charset="0"/>
                        </a:rPr>
                        <a:t>USB / USB Host</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noProof="0" dirty="0">
                          <a:solidFill>
                            <a:schemeClr val="tx1">
                              <a:lumMod val="65000"/>
                              <a:lumOff val="35000"/>
                            </a:schemeClr>
                          </a:solidFill>
                          <a:latin typeface="Helvetica" panose="020B0604020202020204" pitchFamily="34" charset="0"/>
                          <a:ea typeface="+mn-ea"/>
                          <a:cs typeface="Helvetica" panose="020B0604020202020204" pitchFamily="34" charset="0"/>
                        </a:rPr>
                        <a:t>Yes / No</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noProof="0" dirty="0">
                          <a:solidFill>
                            <a:schemeClr val="tx1">
                              <a:lumMod val="65000"/>
                              <a:lumOff val="35000"/>
                            </a:schemeClr>
                          </a:solidFill>
                          <a:latin typeface="Helvetica" panose="020B0604020202020204" pitchFamily="34" charset="0"/>
                          <a:ea typeface="+mn-ea"/>
                          <a:cs typeface="Helvetica" panose="020B0604020202020204" pitchFamily="34" charset="0"/>
                        </a:rPr>
                        <a:t>Yes / No</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noProof="0" dirty="0">
                          <a:solidFill>
                            <a:schemeClr val="tx1">
                              <a:lumMod val="65000"/>
                              <a:lumOff val="35000"/>
                            </a:schemeClr>
                          </a:solidFill>
                          <a:latin typeface="Helvetica" panose="020B0604020202020204" pitchFamily="34" charset="0"/>
                          <a:ea typeface="+mn-ea"/>
                          <a:cs typeface="Helvetica" panose="020B0604020202020204" pitchFamily="34" charset="0"/>
                        </a:rPr>
                        <a:t>Yes / No</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noProof="0" dirty="0">
                          <a:solidFill>
                            <a:schemeClr val="tx1">
                              <a:lumMod val="65000"/>
                              <a:lumOff val="35000"/>
                            </a:schemeClr>
                          </a:solidFill>
                          <a:latin typeface="Helvetica" panose="020B0604020202020204" pitchFamily="34" charset="0"/>
                          <a:ea typeface="+mn-ea"/>
                          <a:cs typeface="Helvetica" panose="020B0604020202020204" pitchFamily="34" charset="0"/>
                        </a:rPr>
                        <a:t>Yes / No</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noProof="0" dirty="0">
                          <a:solidFill>
                            <a:schemeClr val="tx1">
                              <a:lumMod val="65000"/>
                              <a:lumOff val="35000"/>
                            </a:schemeClr>
                          </a:solidFill>
                          <a:latin typeface="Helvetica" panose="020B0604020202020204" pitchFamily="34" charset="0"/>
                          <a:ea typeface="+mn-ea"/>
                          <a:cs typeface="Helvetica" panose="020B0604020202020204" pitchFamily="34" charset="0"/>
                        </a:rPr>
                        <a:t>Yes / Yes</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73278999"/>
                  </a:ext>
                </a:extLst>
              </a:tr>
              <a:tr h="302224">
                <a:tc>
                  <a:txBody>
                    <a:bodyPr/>
                    <a:lstStyle/>
                    <a:p>
                      <a:pPr algn="l"/>
                      <a:r>
                        <a:rPr lang="en-GB" sz="800" b="1" dirty="0">
                          <a:solidFill>
                            <a:schemeClr val="tx1">
                              <a:lumMod val="65000"/>
                              <a:lumOff val="35000"/>
                            </a:schemeClr>
                          </a:solidFill>
                          <a:latin typeface="Helvetica" panose="020B0604020202020204" pitchFamily="34" charset="0"/>
                          <a:cs typeface="Helvetica" panose="020B0604020202020204" pitchFamily="34" charset="0"/>
                        </a:rPr>
                        <a:t>Serial</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noProof="0" dirty="0">
                          <a:solidFill>
                            <a:schemeClr val="tx1">
                              <a:lumMod val="65000"/>
                              <a:lumOff val="35000"/>
                            </a:schemeClr>
                          </a:solidFill>
                          <a:latin typeface="Helvetica" panose="020B0604020202020204" pitchFamily="34" charset="0"/>
                          <a:ea typeface="+mn-ea"/>
                          <a:cs typeface="Helvetica" panose="020B0604020202020204" pitchFamily="34" charset="0"/>
                        </a:rPr>
                        <a:t>Yes</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noProof="0" dirty="0">
                          <a:solidFill>
                            <a:schemeClr val="tx1">
                              <a:lumMod val="65000"/>
                              <a:lumOff val="35000"/>
                            </a:schemeClr>
                          </a:solidFill>
                          <a:latin typeface="Helvetica" panose="020B0604020202020204" pitchFamily="34" charset="0"/>
                          <a:ea typeface="+mn-ea"/>
                          <a:cs typeface="Helvetica" panose="020B0604020202020204" pitchFamily="34" charset="0"/>
                        </a:rPr>
                        <a:t>Yes</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noProof="0" dirty="0">
                          <a:solidFill>
                            <a:schemeClr val="tx1">
                              <a:lumMod val="65000"/>
                              <a:lumOff val="35000"/>
                            </a:schemeClr>
                          </a:solidFill>
                          <a:latin typeface="Helvetica" panose="020B0604020202020204" pitchFamily="34" charset="0"/>
                          <a:ea typeface="+mn-ea"/>
                          <a:cs typeface="Helvetica" panose="020B0604020202020204" pitchFamily="34" charset="0"/>
                        </a:rPr>
                        <a:t>Yes</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noProof="0" dirty="0">
                          <a:solidFill>
                            <a:schemeClr val="tx1">
                              <a:lumMod val="65000"/>
                              <a:lumOff val="35000"/>
                            </a:schemeClr>
                          </a:solidFill>
                          <a:latin typeface="Helvetica" panose="020B0604020202020204" pitchFamily="34" charset="0"/>
                          <a:ea typeface="+mn-ea"/>
                          <a:cs typeface="Helvetica" panose="020B0604020202020204" pitchFamily="34" charset="0"/>
                        </a:rPr>
                        <a:t>Yes</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noProof="0" dirty="0">
                          <a:solidFill>
                            <a:schemeClr val="tx1">
                              <a:lumMod val="65000"/>
                              <a:lumOff val="35000"/>
                            </a:schemeClr>
                          </a:solidFill>
                          <a:latin typeface="Helvetica" panose="020B0604020202020204" pitchFamily="34" charset="0"/>
                          <a:ea typeface="+mn-ea"/>
                          <a:cs typeface="Helvetica" panose="020B0604020202020204" pitchFamily="34" charset="0"/>
                        </a:rPr>
                        <a:t>Yes</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125781135"/>
                  </a:ext>
                </a:extLst>
              </a:tr>
              <a:tr h="302224">
                <a:tc>
                  <a:txBody>
                    <a:bodyPr/>
                    <a:lstStyle/>
                    <a:p>
                      <a:pPr algn="l"/>
                      <a:r>
                        <a:rPr lang="en-GB" sz="800" b="1" dirty="0">
                          <a:solidFill>
                            <a:schemeClr val="tx1">
                              <a:lumMod val="65000"/>
                              <a:lumOff val="35000"/>
                            </a:schemeClr>
                          </a:solidFill>
                          <a:latin typeface="Helvetica" panose="020B0604020202020204" pitchFamily="34" charset="0"/>
                          <a:cs typeface="Helvetica" panose="020B0604020202020204" pitchFamily="34" charset="0"/>
                        </a:rPr>
                        <a:t>Wired LAN</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algn="ctr"/>
                      <a:r>
                        <a:rPr lang="en-GB" sz="800" b="0" i="0" u="none" strike="noStrike" kern="1200" baseline="0" dirty="0">
                          <a:solidFill>
                            <a:schemeClr val="tx1">
                              <a:lumMod val="65000"/>
                              <a:lumOff val="35000"/>
                            </a:schemeClr>
                          </a:solidFill>
                          <a:latin typeface="Helvetica" panose="020B0604020202020204" pitchFamily="34" charset="0"/>
                          <a:ea typeface="+mn-ea"/>
                          <a:cs typeface="Helvetica" panose="020B0604020202020204" pitchFamily="34" charset="0"/>
                        </a:rPr>
                        <a:t>-</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algn="ctr"/>
                      <a:r>
                        <a:rPr lang="en-GB" sz="800" b="0" i="0" u="none" strike="noStrike" kern="1200" baseline="0" dirty="0">
                          <a:solidFill>
                            <a:schemeClr val="tx1">
                              <a:lumMod val="65000"/>
                              <a:lumOff val="35000"/>
                            </a:schemeClr>
                          </a:solidFill>
                          <a:latin typeface="Helvetica" panose="020B0604020202020204" pitchFamily="34" charset="0"/>
                          <a:ea typeface="+mn-ea"/>
                          <a:cs typeface="Helvetica" panose="020B0604020202020204" pitchFamily="34" charset="0"/>
                        </a:rPr>
                        <a:t>-</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noProof="0" dirty="0">
                          <a:solidFill>
                            <a:schemeClr val="tx1">
                              <a:lumMod val="65000"/>
                              <a:lumOff val="35000"/>
                            </a:schemeClr>
                          </a:solidFill>
                          <a:latin typeface="Helvetica" panose="020B0604020202020204" pitchFamily="34" charset="0"/>
                          <a:ea typeface="+mn-ea"/>
                          <a:cs typeface="Helvetica" panose="020B0604020202020204" pitchFamily="34" charset="0"/>
                        </a:rPr>
                        <a:t>Yes</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noProof="0" dirty="0">
                          <a:solidFill>
                            <a:schemeClr val="tx1">
                              <a:lumMod val="65000"/>
                              <a:lumOff val="35000"/>
                            </a:schemeClr>
                          </a:solidFill>
                          <a:latin typeface="Helvetica" panose="020B0604020202020204" pitchFamily="34" charset="0"/>
                          <a:ea typeface="+mn-ea"/>
                          <a:cs typeface="Helvetica" panose="020B0604020202020204" pitchFamily="34" charset="0"/>
                        </a:rPr>
                        <a:t>Yes</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noProof="0" dirty="0">
                          <a:solidFill>
                            <a:schemeClr val="tx1">
                              <a:lumMod val="65000"/>
                              <a:lumOff val="35000"/>
                            </a:schemeClr>
                          </a:solidFill>
                          <a:latin typeface="Helvetica" panose="020B0604020202020204" pitchFamily="34" charset="0"/>
                          <a:ea typeface="+mn-ea"/>
                          <a:cs typeface="Helvetica" panose="020B0604020202020204" pitchFamily="34" charset="0"/>
                        </a:rPr>
                        <a:t>Yes</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96731557"/>
                  </a:ext>
                </a:extLst>
              </a:tr>
              <a:tr h="302224">
                <a:tc>
                  <a:txBody>
                    <a:bodyPr/>
                    <a:lstStyle/>
                    <a:p>
                      <a:pPr algn="l"/>
                      <a:r>
                        <a:rPr lang="en-GB" sz="800" b="1" dirty="0">
                          <a:solidFill>
                            <a:schemeClr val="tx1">
                              <a:lumMod val="65000"/>
                              <a:lumOff val="35000"/>
                            </a:schemeClr>
                          </a:solidFill>
                          <a:latin typeface="Helvetica" panose="020B0604020202020204" pitchFamily="34" charset="0"/>
                          <a:cs typeface="Helvetica" panose="020B0604020202020204" pitchFamily="34" charset="0"/>
                        </a:rPr>
                        <a:t>Bluetooth</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noProof="0" dirty="0">
                          <a:solidFill>
                            <a:schemeClr val="tx1">
                              <a:lumMod val="65000"/>
                              <a:lumOff val="35000"/>
                            </a:schemeClr>
                          </a:solidFill>
                          <a:latin typeface="Helvetica" panose="020B0604020202020204" pitchFamily="34" charset="0"/>
                          <a:ea typeface="+mn-ea"/>
                          <a:cs typeface="Helvetica" panose="020B0604020202020204" pitchFamily="34" charset="0"/>
                        </a:rPr>
                        <a:t>-</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noProof="0" dirty="0">
                          <a:solidFill>
                            <a:schemeClr val="tx1">
                              <a:lumMod val="65000"/>
                              <a:lumOff val="35000"/>
                            </a:schemeClr>
                          </a:solidFill>
                          <a:latin typeface="Helvetica" panose="020B0604020202020204" pitchFamily="34" charset="0"/>
                          <a:ea typeface="+mn-ea"/>
                          <a:cs typeface="Helvetica" panose="020B0604020202020204" pitchFamily="34" charset="0"/>
                        </a:rPr>
                        <a:t>-</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noProof="0" dirty="0">
                          <a:solidFill>
                            <a:schemeClr val="tx1">
                              <a:lumMod val="65000"/>
                              <a:lumOff val="35000"/>
                            </a:schemeClr>
                          </a:solidFill>
                          <a:latin typeface="Helvetica" panose="020B0604020202020204" pitchFamily="34" charset="0"/>
                          <a:ea typeface="+mn-ea"/>
                          <a:cs typeface="Helvetica" panose="020B0604020202020204" pitchFamily="34" charset="0"/>
                        </a:rPr>
                        <a:t>-</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noProof="0" dirty="0">
                          <a:solidFill>
                            <a:schemeClr val="tx1">
                              <a:lumMod val="65000"/>
                              <a:lumOff val="35000"/>
                            </a:schemeClr>
                          </a:solidFill>
                          <a:latin typeface="Helvetica" panose="020B0604020202020204" pitchFamily="34" charset="0"/>
                          <a:ea typeface="+mn-ea"/>
                          <a:cs typeface="Helvetica" panose="020B0604020202020204" pitchFamily="34" charset="0"/>
                        </a:rPr>
                        <a:t>-</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noProof="0" dirty="0">
                          <a:solidFill>
                            <a:schemeClr val="tx1">
                              <a:lumMod val="65000"/>
                              <a:lumOff val="35000"/>
                            </a:schemeClr>
                          </a:solidFill>
                          <a:latin typeface="Helvetica" panose="020B0604020202020204" pitchFamily="34" charset="0"/>
                          <a:ea typeface="+mn-ea"/>
                          <a:cs typeface="Helvetica" panose="020B0604020202020204" pitchFamily="34" charset="0"/>
                        </a:rPr>
                        <a:t>Yes</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747460183"/>
                  </a:ext>
                </a:extLst>
              </a:tr>
              <a:tr h="302224">
                <a:tc>
                  <a:txBody>
                    <a:bodyPr/>
                    <a:lstStyle/>
                    <a:p>
                      <a:pPr algn="l"/>
                      <a:r>
                        <a:rPr lang="en-GB" sz="800" b="1" dirty="0">
                          <a:solidFill>
                            <a:schemeClr val="tx1">
                              <a:lumMod val="65000"/>
                              <a:lumOff val="35000"/>
                            </a:schemeClr>
                          </a:solidFill>
                          <a:latin typeface="Helvetica" panose="020B0604020202020204" pitchFamily="34" charset="0"/>
                          <a:cs typeface="Helvetica" panose="020B0604020202020204" pitchFamily="34" charset="0"/>
                        </a:rPr>
                        <a:t>Wi-Fi</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noProof="0" dirty="0">
                          <a:solidFill>
                            <a:schemeClr val="tx1">
                              <a:lumMod val="65000"/>
                              <a:lumOff val="35000"/>
                            </a:schemeClr>
                          </a:solidFill>
                          <a:latin typeface="Helvetica" panose="020B0604020202020204" pitchFamily="34" charset="0"/>
                          <a:ea typeface="+mn-ea"/>
                          <a:cs typeface="Helvetica" panose="020B0604020202020204" pitchFamily="34" charset="0"/>
                        </a:rPr>
                        <a:t>-</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noProof="0" dirty="0">
                          <a:solidFill>
                            <a:schemeClr val="tx1">
                              <a:lumMod val="65000"/>
                              <a:lumOff val="35000"/>
                            </a:schemeClr>
                          </a:solidFill>
                          <a:latin typeface="Helvetica" panose="020B0604020202020204" pitchFamily="34" charset="0"/>
                          <a:ea typeface="+mn-ea"/>
                          <a:cs typeface="Helvetica" panose="020B0604020202020204" pitchFamily="34" charset="0"/>
                        </a:rPr>
                        <a:t>-</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noProof="0" dirty="0">
                          <a:solidFill>
                            <a:schemeClr val="tx1">
                              <a:lumMod val="65000"/>
                              <a:lumOff val="35000"/>
                            </a:schemeClr>
                          </a:solidFill>
                          <a:latin typeface="Helvetica" panose="020B0604020202020204" pitchFamily="34" charset="0"/>
                          <a:ea typeface="+mn-ea"/>
                          <a:cs typeface="Helvetica" panose="020B0604020202020204" pitchFamily="34" charset="0"/>
                        </a:rPr>
                        <a:t>-</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noProof="0" dirty="0">
                          <a:solidFill>
                            <a:schemeClr val="tx1">
                              <a:lumMod val="65000"/>
                              <a:lumOff val="35000"/>
                            </a:schemeClr>
                          </a:solidFill>
                          <a:latin typeface="Helvetica" panose="020B0604020202020204" pitchFamily="34" charset="0"/>
                          <a:ea typeface="+mn-ea"/>
                          <a:cs typeface="Helvetica" panose="020B0604020202020204" pitchFamily="34" charset="0"/>
                        </a:rPr>
                        <a:t>-</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tc>
                  <a:txBody>
                    <a:bodyPr/>
                    <a:lstStyle/>
                    <a:p>
                      <a:pPr algn="ctr"/>
                      <a:r>
                        <a:rPr lang="en-GB" sz="800" b="0" i="0" u="none" strike="noStrike" kern="1200" baseline="0" dirty="0">
                          <a:solidFill>
                            <a:schemeClr val="tx1">
                              <a:lumMod val="65000"/>
                              <a:lumOff val="35000"/>
                            </a:schemeClr>
                          </a:solidFill>
                          <a:latin typeface="Helvetica" panose="020B0604020202020204" pitchFamily="34" charset="0"/>
                          <a:ea typeface="+mn-ea"/>
                          <a:cs typeface="Helvetica" panose="020B0604020202020204" pitchFamily="34" charset="0"/>
                        </a:rPr>
                        <a:t>Yes</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30854805"/>
                  </a:ext>
                </a:extLst>
              </a:tr>
              <a:tr h="302224">
                <a:tc>
                  <a:txBody>
                    <a:bodyPr/>
                    <a:lstStyle/>
                    <a:p>
                      <a:pPr algn="l"/>
                      <a:r>
                        <a:rPr lang="en-GB" sz="800" b="1" dirty="0">
                          <a:solidFill>
                            <a:schemeClr val="tx1">
                              <a:lumMod val="65000"/>
                              <a:lumOff val="35000"/>
                            </a:schemeClr>
                          </a:solidFill>
                          <a:latin typeface="Helvetica" panose="020B0604020202020204" pitchFamily="34" charset="0"/>
                          <a:cs typeface="Helvetica" panose="020B0604020202020204" pitchFamily="34" charset="0"/>
                        </a:rPr>
                        <a:t>LCD (incl. Real Time Clock)</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noProof="0" dirty="0">
                          <a:solidFill>
                            <a:schemeClr val="tx1">
                              <a:lumMod val="65000"/>
                              <a:lumOff val="35000"/>
                            </a:schemeClr>
                          </a:solidFill>
                          <a:latin typeface="Helvetica" panose="020B0604020202020204" pitchFamily="34" charset="0"/>
                          <a:ea typeface="+mn-ea"/>
                          <a:cs typeface="Helvetica" panose="020B0604020202020204" pitchFamily="34" charset="0"/>
                        </a:rPr>
                        <a:t>-</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noProof="0" dirty="0">
                          <a:solidFill>
                            <a:schemeClr val="tx1">
                              <a:lumMod val="65000"/>
                              <a:lumOff val="35000"/>
                            </a:schemeClr>
                          </a:solidFill>
                          <a:latin typeface="Helvetica" panose="020B0604020202020204" pitchFamily="34" charset="0"/>
                          <a:ea typeface="+mn-ea"/>
                          <a:cs typeface="Helvetica" panose="020B0604020202020204" pitchFamily="34" charset="0"/>
                        </a:rPr>
                        <a:t>-</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noProof="0" dirty="0">
                          <a:solidFill>
                            <a:schemeClr val="tx1">
                              <a:lumMod val="65000"/>
                              <a:lumOff val="35000"/>
                            </a:schemeClr>
                          </a:solidFill>
                          <a:latin typeface="Helvetica" panose="020B0604020202020204" pitchFamily="34" charset="0"/>
                          <a:ea typeface="+mn-ea"/>
                          <a:cs typeface="Helvetica" panose="020B0604020202020204" pitchFamily="34" charset="0"/>
                        </a:rPr>
                        <a:t>-</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kern="1200" baseline="0" noProof="0" dirty="0">
                          <a:solidFill>
                            <a:schemeClr val="tx1">
                              <a:lumMod val="65000"/>
                              <a:lumOff val="35000"/>
                            </a:schemeClr>
                          </a:solidFill>
                          <a:latin typeface="Helvetica" panose="020B0604020202020204" pitchFamily="34" charset="0"/>
                          <a:ea typeface="+mn-ea"/>
                          <a:cs typeface="Helvetica" panose="020B0604020202020204" pitchFamily="34" charset="0"/>
                        </a:rPr>
                        <a:t>-</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noFill/>
                  </a:tcPr>
                </a:tc>
                <a:tc>
                  <a:txBody>
                    <a:bodyPr/>
                    <a:lstStyle/>
                    <a:p>
                      <a:pPr algn="ctr"/>
                      <a:r>
                        <a:rPr lang="en-GB" sz="800" b="0" i="0" u="none" strike="noStrike" kern="1200" baseline="0" dirty="0">
                          <a:solidFill>
                            <a:schemeClr val="tx1">
                              <a:lumMod val="65000"/>
                              <a:lumOff val="35000"/>
                            </a:schemeClr>
                          </a:solidFill>
                          <a:latin typeface="Helvetica" panose="020B0604020202020204" pitchFamily="34" charset="0"/>
                          <a:ea typeface="+mn-ea"/>
                          <a:cs typeface="Helvetica" panose="020B0604020202020204" pitchFamily="34" charset="0"/>
                        </a:rPr>
                        <a:t>Yes</a:t>
                      </a:r>
                    </a:p>
                  </a:txBody>
                  <a:tcPr marT="18000" marB="18000" anchor="ctr">
                    <a:lnL>
                      <a:noFill/>
                    </a:lnL>
                    <a:lnR>
                      <a:noFill/>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2045238410"/>
                  </a:ext>
                </a:extLst>
              </a:tr>
            </a:tbl>
          </a:graphicData>
        </a:graphic>
      </p:graphicFrame>
      <p:sp>
        <p:nvSpPr>
          <p:cNvPr id="12" name="TextBox 11">
            <a:extLst>
              <a:ext uri="{FF2B5EF4-FFF2-40B4-BE49-F238E27FC236}">
                <a16:creationId xmlns:a16="http://schemas.microsoft.com/office/drawing/2014/main" id="{2363519D-FAC7-42F9-8579-2D7171CD0E05}"/>
              </a:ext>
            </a:extLst>
          </p:cNvPr>
          <p:cNvSpPr txBox="1"/>
          <p:nvPr/>
        </p:nvSpPr>
        <p:spPr>
          <a:xfrm>
            <a:off x="346577" y="8764905"/>
            <a:ext cx="7061304" cy="707886"/>
          </a:xfrm>
          <a:prstGeom prst="rect">
            <a:avLst/>
          </a:prstGeom>
          <a:noFill/>
        </p:spPr>
        <p:txBody>
          <a:bodyPr wrap="square" rtlCol="0">
            <a:spAutoFit/>
          </a:bodyPr>
          <a:lstStyle/>
          <a:p>
            <a:r>
              <a:rPr lang="en-GB" sz="800" i="1" dirty="0">
                <a:solidFill>
                  <a:schemeClr val="bg1">
                    <a:lumMod val="50000"/>
                  </a:schemeClr>
                </a:solidFill>
                <a:latin typeface="Helvetica" panose="020B0604020202020204" pitchFamily="34" charset="0"/>
                <a:cs typeface="Helvetica" panose="020B0604020202020204" pitchFamily="34" charset="0"/>
              </a:rPr>
              <a:t>All specifications are correct at the time of printing and are subject to change without notice. Brother and the brother logo are both trademarks of Brother Industries, Ltd., registered in Japan and certain other countries.  Any trade names, logos and product names of other companies appearing are trade names or trademarks of those respective companies.</a:t>
            </a:r>
            <a:endParaRPr lang="en-GB" sz="800" dirty="0">
              <a:solidFill>
                <a:schemeClr val="bg1">
                  <a:lumMod val="50000"/>
                </a:schemeClr>
              </a:solidFill>
              <a:latin typeface="Helvetica" panose="020B0604020202020204" pitchFamily="34" charset="0"/>
              <a:cs typeface="Helvetica" panose="020B0604020202020204" pitchFamily="34" charset="0"/>
            </a:endParaRPr>
          </a:p>
          <a:p>
            <a:br>
              <a:rPr lang="en-US" altLang="zh-CN" sz="800" i="1" dirty="0">
                <a:solidFill>
                  <a:schemeClr val="bg1">
                    <a:lumMod val="50000"/>
                  </a:schemeClr>
                </a:solidFill>
                <a:latin typeface="Helvetica" panose="020B0604020202020204" pitchFamily="34" charset="0"/>
                <a:cs typeface="Helvetica" panose="020B0604020202020204" pitchFamily="34" charset="0"/>
              </a:rPr>
            </a:br>
            <a:r>
              <a:rPr lang="en-GB" sz="800" i="1" dirty="0">
                <a:solidFill>
                  <a:schemeClr val="bg1">
                    <a:lumMod val="50000"/>
                  </a:schemeClr>
                </a:solidFill>
                <a:latin typeface="Helvetica" panose="020B0604020202020204" pitchFamily="34" charset="0"/>
                <a:cs typeface="Helvetica" panose="020B0604020202020204" pitchFamily="34" charset="0"/>
              </a:rPr>
              <a:t>BIE Product Planning: Last updated 08/02/2022</a:t>
            </a:r>
          </a:p>
        </p:txBody>
      </p:sp>
      <p:pic>
        <p:nvPicPr>
          <p:cNvPr id="9" name="Picture 2" descr="https://brothercdn.brandworkz.com/bms_resources/cacheGenerated/0783/78303_1_thumbnail_2525x1220_page1_1096773.jpg">
            <a:extLst>
              <a:ext uri="{FF2B5EF4-FFF2-40B4-BE49-F238E27FC236}">
                <a16:creationId xmlns:a16="http://schemas.microsoft.com/office/drawing/2014/main" id="{2ABA2717-3504-4359-8AAE-BE95E2063355}"/>
              </a:ext>
            </a:extLst>
          </p:cNvPr>
          <p:cNvPicPr>
            <a:picLocks noChangeAspect="1" noChangeArrowheads="1"/>
          </p:cNvPicPr>
          <p:nvPr/>
        </p:nvPicPr>
        <p:blipFill>
          <a:blip r:embed="rId3" cstate="print">
            <a:alphaModFix/>
            <a:extLst>
              <a:ext uri="{28A0092B-C50C-407E-A947-70E740481C1C}">
                <a14:useLocalDpi xmlns:a14="http://schemas.microsoft.com/office/drawing/2010/main" val="0"/>
              </a:ext>
            </a:extLst>
          </a:blip>
          <a:srcRect/>
          <a:stretch>
            <a:fillRect/>
          </a:stretch>
        </p:blipFill>
        <p:spPr bwMode="auto">
          <a:xfrm>
            <a:off x="6118448" y="276672"/>
            <a:ext cx="1246999" cy="47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8193558"/>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DocumentTypeTaxHTField1 xmlns="4cce3058-3268-4cf4-857b-7c02cf44adb1">
      <Terms xmlns="http://schemas.microsoft.com/office/infopath/2007/PartnerControls">
        <TermInfo xmlns="http://schemas.microsoft.com/office/infopath/2007/PartnerControls">
          <TermName xmlns="http://schemas.microsoft.com/office/infopath/2007/PartnerControls">Brother Document</TermName>
          <TermId xmlns="http://schemas.microsoft.com/office/infopath/2007/PartnerControls">45f63306-e04b-458d-8b22-51a8c69c2f7b</TermId>
        </TermInfo>
      </Terms>
    </DocumentTypeTaxHTField1>
    <TaxCatchAll xmlns="4cce3058-3268-4cf4-857b-7c02cf44adb1">
      <Value>5</Value>
      <Value>2</Value>
      <Value>7</Value>
    </TaxCatchAll>
    <SalesOrgMultiTaxHTField1 xmlns="4cce3058-3268-4cf4-857b-7c02cf44adb1">
      <Terms xmlns="http://schemas.microsoft.com/office/infopath/2007/PartnerControls">
        <TermInfo xmlns="http://schemas.microsoft.com/office/infopath/2007/PartnerControls">
          <TermName xmlns="http://schemas.microsoft.com/office/infopath/2007/PartnerControls">BIE</TermName>
          <TermId xmlns="http://schemas.microsoft.com/office/infopath/2007/PartnerControls">78a21f0c-b112-4f30-ad10-f0e1468d649e</TermId>
        </TermInfo>
      </Terms>
    </SalesOrgMultiTaxHTField1>
    <TaxKeywordTaxHTField xmlns="4cce3058-3268-4cf4-857b-7c02cf44adb1">
      <Terms xmlns="http://schemas.microsoft.com/office/infopath/2007/PartnerControls"/>
    </TaxKeywordTaxHTField>
    <InformationClassificationTaxHTField1 xmlns="4cce3058-3268-4cf4-857b-7c02cf44adb1">
      <Terms xmlns="http://schemas.microsoft.com/office/infopath/2007/PartnerControls">
        <TermInfo xmlns="http://schemas.microsoft.com/office/infopath/2007/PartnerControls">
          <TermName xmlns="http://schemas.microsoft.com/office/infopath/2007/PartnerControls">Internal Information</TermName>
          <TermId xmlns="http://schemas.microsoft.com/office/infopath/2007/PartnerControls">809fd43d-10cf-41e8-a7df-48ff0ea064ec</TermId>
        </TermInfo>
      </Terms>
    </InformationClassificationTaxHTField1>
    <lcf76f155ced4ddcb4097134ff3c332f xmlns="265df72d-4d0a-496d-996d-a944a7ba936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Collaboration Document" ma:contentTypeID="0x010100389CA130E6BE4FE9A35BBE82DCCFEDEA0075C0836A23744DC3B79DB641DEE585DE00AD900CB0B01F4F4DA854A53F83548C93004A4AED5B434D412DAB68C79F1518F70D005CCB5924E1E4284C88E0D3D322F8940E" ma:contentTypeVersion="19" ma:contentTypeDescription="" ma:contentTypeScope="" ma:versionID="ee0a4c7d774b749d4240b0facdab3166">
  <xsd:schema xmlns:xsd="http://www.w3.org/2001/XMLSchema" xmlns:xs="http://www.w3.org/2001/XMLSchema" xmlns:p="http://schemas.microsoft.com/office/2006/metadata/properties" xmlns:ns2="4cce3058-3268-4cf4-857b-7c02cf44adb1" xmlns:ns3="265df72d-4d0a-496d-996d-a944a7ba9368" targetNamespace="http://schemas.microsoft.com/office/2006/metadata/properties" ma:root="true" ma:fieldsID="5dda2246ccbb39455d1be2cced211c90" ns2:_="" ns3:_="">
    <xsd:import namespace="4cce3058-3268-4cf4-857b-7c02cf44adb1"/>
    <xsd:import namespace="265df72d-4d0a-496d-996d-a944a7ba9368"/>
    <xsd:element name="properties">
      <xsd:complexType>
        <xsd:sequence>
          <xsd:element name="documentManagement">
            <xsd:complexType>
              <xsd:all>
                <xsd:element ref="ns2:InformationClassificationTaxHTField1" minOccurs="0"/>
                <xsd:element ref="ns2:DocumentTypeTaxHTField1" minOccurs="0"/>
                <xsd:element ref="ns2:TaxKeywordTaxHTField" minOccurs="0"/>
                <xsd:element ref="ns2:TaxCatchAll" minOccurs="0"/>
                <xsd:element ref="ns2:SalesOrgMultiTaxHTField1" minOccurs="0"/>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3: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ce3058-3268-4cf4-857b-7c02cf44adb1" elementFormDefault="qualified">
    <xsd:import namespace="http://schemas.microsoft.com/office/2006/documentManagement/types"/>
    <xsd:import namespace="http://schemas.microsoft.com/office/infopath/2007/PartnerControls"/>
    <xsd:element name="InformationClassificationTaxHTField1" ma:index="9" ma:taxonomy="true" ma:internalName="InformationClassificationTaxHTField1" ma:taxonomyFieldName="InformationClassification" ma:displayName="Information Classification" ma:default="5;#Internal Information|809fd43d-10cf-41e8-a7df-48ff0ea064ec" ma:fieldId="{be19f7d0-2e8e-40f8-87d6-b41305b20166}" ma:sspId="d98a4c3b-8248-44a2-ad17-3e21d291193d" ma:termSetId="d91414b2-7b5c-4c60-940d-49ddb774239a" ma:anchorId="00000000-0000-0000-0000-000000000000" ma:open="false" ma:isKeyword="false">
      <xsd:complexType>
        <xsd:sequence>
          <xsd:element ref="pc:Terms" minOccurs="0" maxOccurs="1"/>
        </xsd:sequence>
      </xsd:complexType>
    </xsd:element>
    <xsd:element name="DocumentTypeTaxHTField1" ma:index="11" ma:taxonomy="true" ma:internalName="DocumentTypeTaxHTField1" ma:taxonomyFieldName="DocumentType" ma:displayName="Document Type" ma:default="7;#Brother Document|45f63306-e04b-458d-8b22-51a8c69c2f7b" ma:fieldId="{4f77cac0-ae2e-4382-bd8f-ac194bfd7b0a}" ma:sspId="d98a4c3b-8248-44a2-ad17-3e21d291193d" ma:termSetId="771ee7f5-0e2d-42e6-b467-72afeca9cc23" ma:anchorId="00000000-0000-0000-0000-000000000000" ma:open="false" ma:isKeyword="false">
      <xsd:complexType>
        <xsd:sequence>
          <xsd:element ref="pc:Terms" minOccurs="0" maxOccurs="1"/>
        </xsd:sequence>
      </xsd:complexType>
    </xsd:element>
    <xsd:element name="TaxKeywordTaxHTField" ma:index="13" nillable="true" ma:taxonomy="true" ma:internalName="TaxKeywordTaxHTField" ma:taxonomyFieldName="TaxKeyword" ma:displayName="Enterprise Keywords" ma:fieldId="{23f27201-bee3-471e-b2e7-b64fd8b7ca38}" ma:taxonomyMulti="true" ma:sspId="d98a4c3b-8248-44a2-ad17-3e21d291193d" ma:termSetId="00000000-0000-0000-0000-000000000000" ma:anchorId="00000000-0000-0000-0000-000000000000" ma:open="true" ma:isKeyword="true">
      <xsd:complexType>
        <xsd:sequence>
          <xsd:element ref="pc:Terms" minOccurs="0" maxOccurs="1"/>
        </xsd:sequence>
      </xsd:complexType>
    </xsd:element>
    <xsd:element name="TaxCatchAll" ma:index="14" nillable="true" ma:displayName="Taxonomy Catch All Column" ma:description="" ma:hidden="true" ma:list="{22cd99f8-a4c9-4c92-8010-d6938a8d59ac}" ma:internalName="TaxCatchAll" ma:showField="CatchAllData" ma:web="4cce3058-3268-4cf4-857b-7c02cf44adb1">
      <xsd:complexType>
        <xsd:complexContent>
          <xsd:extension base="dms:MultiChoiceLookup">
            <xsd:sequence>
              <xsd:element name="Value" type="dms:Lookup" maxOccurs="unbounded" minOccurs="0" nillable="true"/>
            </xsd:sequence>
          </xsd:extension>
        </xsd:complexContent>
      </xsd:complexType>
    </xsd:element>
    <xsd:element name="SalesOrgMultiTaxHTField1" ma:index="16" ma:taxonomy="true" ma:internalName="SalesOrgMultiTaxHTField1" ma:taxonomyFieldName="SalesOrgMulti" ma:displayName="Sales Orgs" ma:default="127;#BCEE|3e391d14-1275-40b4-9cb6-431736b2616d" ma:fieldId="{fa21cc8e-ce99-404b-8542-8d87b003dccd}" ma:taxonomyMulti="true" ma:sspId="d98a4c3b-8248-44a2-ad17-3e21d291193d" ma:termSetId="f02b283b-9c46-4bae-a993-eceac6db5028" ma:anchorId="00000000-0000-0000-0000-000000000000" ma:open="false" ma:isKeyword="false">
      <xsd:complexType>
        <xsd:sequence>
          <xsd:element ref="pc:Terms" minOccurs="0" maxOccurs="1"/>
        </xsd:sequence>
      </xsd:complexType>
    </xsd:element>
    <xsd:element name="SharedWithUsers" ma:index="17"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description="" ma:internalName="SharedWithDetails" ma:readOnly="true">
      <xsd:simpleType>
        <xsd:restriction base="dms:Note">
          <xsd:maxLength value="255"/>
        </xsd:restriction>
      </xsd:simpleType>
    </xsd:element>
    <xsd:element name="LastSharedByUser" ma:index="19" nillable="true" ma:displayName="Last Shared By User" ma:description="" ma:internalName="LastSharedByUser" ma:readOnly="true">
      <xsd:simpleType>
        <xsd:restriction base="dms:Note">
          <xsd:maxLength value="255"/>
        </xsd:restriction>
      </xsd:simpleType>
    </xsd:element>
    <xsd:element name="LastSharedByTime" ma:index="20"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265df72d-4d0a-496d-996d-a944a7ba9368" elementFormDefault="qualified">
    <xsd:import namespace="http://schemas.microsoft.com/office/2006/documentManagement/types"/>
    <xsd:import namespace="http://schemas.microsoft.com/office/infopath/2007/PartnerControls"/>
    <xsd:element name="MediaServiceMetadata" ma:index="21" nillable="true" ma:displayName="MediaServiceMetadata" ma:description="" ma:hidden="true" ma:internalName="MediaServiceMetadata" ma:readOnly="true">
      <xsd:simpleType>
        <xsd:restriction base="dms:Note"/>
      </xsd:simpleType>
    </xsd:element>
    <xsd:element name="MediaServiceFastMetadata" ma:index="22" nillable="true" ma:displayName="MediaServiceFastMetadata" ma:description="" ma:hidden="true" ma:internalName="MediaServiceFastMetadata" ma:readOnly="true">
      <xsd:simpleType>
        <xsd:restriction base="dms:Note"/>
      </xsd:simpleType>
    </xsd:element>
    <xsd:element name="MediaServiceDateTaken" ma:index="23" nillable="true" ma:displayName="MediaServiceDateTaken" ma:hidden="true" ma:internalName="MediaServiceDateTaken" ma:readOnly="true">
      <xsd:simpleType>
        <xsd:restriction base="dms:Text"/>
      </xsd:simpleType>
    </xsd:element>
    <xsd:element name="MediaServiceAutoTags" ma:index="24" nillable="true" ma:displayName="MediaServiceAutoTags" ma:internalName="MediaServiceAutoTags" ma:readOnly="true">
      <xsd:simpleType>
        <xsd:restriction base="dms:Text"/>
      </xsd:simpleType>
    </xsd:element>
    <xsd:element name="MediaServiceOCR" ma:index="25" nillable="true" ma:displayName="MediaServiceOCR" ma:internalName="MediaServiceOCR" ma:readOnly="true">
      <xsd:simpleType>
        <xsd:restriction base="dms:Note">
          <xsd:maxLength value="255"/>
        </xsd:restriction>
      </xsd:simpleType>
    </xsd:element>
    <xsd:element name="MediaServiceEventHashCode" ma:index="26" nillable="true" ma:displayName="MediaServiceEventHashCode" ma:hidden="true" ma:internalName="MediaServiceEventHashCode" ma:readOnly="true">
      <xsd:simpleType>
        <xsd:restriction base="dms:Text"/>
      </xsd:simpleType>
    </xsd:element>
    <xsd:element name="MediaServiceGenerationTime" ma:index="27" nillable="true" ma:displayName="MediaServiceGenerationTime" ma:hidden="true" ma:internalName="MediaServiceGenerationTime" ma:readOnly="true">
      <xsd:simpleType>
        <xsd:restriction base="dms:Text"/>
      </xsd:simpleType>
    </xsd:element>
    <xsd:element name="MediaServiceAutoKeyPoints" ma:index="28" nillable="true" ma:displayName="MediaServiceAutoKeyPoints" ma:hidden="true" ma:internalName="MediaServiceAutoKeyPoints" ma:readOnly="true">
      <xsd:simpleType>
        <xsd:restriction base="dms:Note"/>
      </xsd:simpleType>
    </xsd:element>
    <xsd:element name="MediaServiceKeyPoints" ma:index="29" nillable="true" ma:displayName="KeyPoints" ma:internalName="MediaServiceKeyPoints" ma:readOnly="true">
      <xsd:simpleType>
        <xsd:restriction base="dms:Note">
          <xsd:maxLength value="255"/>
        </xsd:restriction>
      </xsd:simpleType>
    </xsd:element>
    <xsd:element name="lcf76f155ced4ddcb4097134ff3c332f" ma:index="31" nillable="true" ma:taxonomy="true" ma:internalName="lcf76f155ced4ddcb4097134ff3c332f" ma:taxonomyFieldName="MediaServiceImageTags" ma:displayName="Image Tags" ma:readOnly="false" ma:fieldId="{5cf76f15-5ced-4ddc-b409-7134ff3c332f}" ma:taxonomyMulti="true" ma:sspId="d98a4c3b-8248-44a2-ad17-3e21d291193d"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72F1476-EBBE-4240-BD91-DE2215585702}">
  <ds:schemaRefs>
    <ds:schemaRef ds:uri="http://schemas.microsoft.com/office/2006/metadata/properties"/>
    <ds:schemaRef ds:uri="4cce3058-3268-4cf4-857b-7c02cf44adb1"/>
    <ds:schemaRef ds:uri="http://schemas.microsoft.com/office/infopath/2007/PartnerControls"/>
  </ds:schemaRefs>
</ds:datastoreItem>
</file>

<file path=customXml/itemProps2.xml><?xml version="1.0" encoding="utf-8"?>
<ds:datastoreItem xmlns:ds="http://schemas.openxmlformats.org/officeDocument/2006/customXml" ds:itemID="{6D17AF8B-06F4-4C34-8FF0-A1CB7C675D8B}">
  <ds:schemaRefs>
    <ds:schemaRef ds:uri="http://schemas.microsoft.com/sharepoint/v3/contenttype/forms"/>
  </ds:schemaRefs>
</ds:datastoreItem>
</file>

<file path=customXml/itemProps3.xml><?xml version="1.0" encoding="utf-8"?>
<ds:datastoreItem xmlns:ds="http://schemas.openxmlformats.org/officeDocument/2006/customXml" ds:itemID="{875F232D-EFF5-4BCA-B7A8-B220FD10C7AE}"/>
</file>

<file path=docProps/app.xml><?xml version="1.0" encoding="utf-8"?>
<Properties xmlns="http://schemas.openxmlformats.org/officeDocument/2006/extended-properties" xmlns:vt="http://schemas.openxmlformats.org/officeDocument/2006/docPropsVTypes">
  <TotalTime>11037</TotalTime>
  <Words>1097</Words>
  <Application>Microsoft Office PowerPoint</Application>
  <PresentationFormat>Custom</PresentationFormat>
  <Paragraphs>198</Paragraphs>
  <Slides>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HelveticaNeueLT W1G 55 Roman</vt:lpstr>
      <vt:lpstr>Arial</vt:lpstr>
      <vt:lpstr>Calibri</vt:lpstr>
      <vt:lpstr>Helvetica</vt:lpstr>
      <vt:lpstr>Office 主题</vt:lpstr>
      <vt:lpstr>PowerPoint Presentation</vt:lpstr>
      <vt:lpstr>PowerPoint Presentation</vt:lpstr>
      <vt:lpstr>PowerPoint Presentation</vt:lpstr>
      <vt:lpstr>PowerPoint Presentation</vt:lpstr>
    </vt:vector>
  </TitlesOfParts>
  <Company>zhang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TD-4D Data Sheet</dc:title>
  <dc:creator>Dev6</dc:creator>
  <cp:lastModifiedBy>Salim Hasan (BIE)</cp:lastModifiedBy>
  <cp:revision>291</cp:revision>
  <dcterms:created xsi:type="dcterms:W3CDTF">2011-07-04T07:01:15Z</dcterms:created>
  <dcterms:modified xsi:type="dcterms:W3CDTF">2022-02-08T16:48:20Z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0x010100389CA130E6BE4FE9A35BBE82DCCFEDEA0075C0836A23744DC3B79DB641DEE585DE00AD900CB0B01F4F4DA854A53F83548C93004A4AED5B434D412DAB68C79F1518F70D005CCB5924E1E4284C88E0D3D322F8940E</vt:lpwstr>
  </property>
  <property fmtid="{D5CDD505-2E9C-101B-9397-08002B2CF9AE}" pid="3" name="InformationClassification">
    <vt:lpwstr>5;#Internal Information|809fd43d-10cf-41e8-a7df-48ff0ea064ec</vt:lpwstr>
  </property>
  <property fmtid="{D5CDD505-2E9C-101B-9397-08002B2CF9AE}" pid="4" name="TaxKeyword">
    <vt:lpwstr/>
  </property>
  <property fmtid="{D5CDD505-2E9C-101B-9397-08002B2CF9AE}" pid="5" name="DocumentType">
    <vt:lpwstr>7;#Brother Document|45f63306-e04b-458d-8b22-51a8c69c2f7b</vt:lpwstr>
  </property>
  <property fmtid="{D5CDD505-2E9C-101B-9397-08002B2CF9AE}" pid="6" name="SalesOrgMulti">
    <vt:lpwstr>2;#BIE|78a21f0c-b112-4f30-ad10-f0e1468d649e</vt:lpwstr>
  </property>
  <property fmtid="{D5CDD505-2E9C-101B-9397-08002B2CF9AE}" pid="7" name="MediaServiceImageTags">
    <vt:lpwstr/>
  </property>
</Properties>
</file>